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62" r:id="rId7"/>
    <p:sldId id="259" r:id="rId8"/>
    <p:sldId id="260" r:id="rId9"/>
    <p:sldId id="258" r:id="rId10"/>
    <p:sldId id="261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1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74DE8F-C180-4FF2-964C-A46C1FBDD6E3}" v="137" dt="2020-10-15T06:33:59.4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58" d="100"/>
          <a:sy n="58" d="100"/>
        </p:scale>
        <p:origin x="3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ote, Justin" userId="3a152b6a-8902-4447-a929-cb7bbe5acf11" providerId="ADAL" clId="{2B74DE8F-C180-4FF2-964C-A46C1FBDD6E3}"/>
    <pc:docChg chg="undo custSel addSld delSld modSld sldOrd">
      <pc:chgData name="Grote, Justin" userId="3a152b6a-8902-4447-a929-cb7bbe5acf11" providerId="ADAL" clId="{2B74DE8F-C180-4FF2-964C-A46C1FBDD6E3}" dt="2020-10-15T06:33:59.474" v="1177" actId="1076"/>
      <pc:docMkLst>
        <pc:docMk/>
      </pc:docMkLst>
      <pc:sldChg chg="addSp">
        <pc:chgData name="Grote, Justin" userId="3a152b6a-8902-4447-a929-cb7bbe5acf11" providerId="ADAL" clId="{2B74DE8F-C180-4FF2-964C-A46C1FBDD6E3}" dt="2020-10-15T03:28:32.375" v="299"/>
        <pc:sldMkLst>
          <pc:docMk/>
          <pc:sldMk cId="70033430" sldId="256"/>
        </pc:sldMkLst>
        <pc:picChg chg="add">
          <ac:chgData name="Grote, Justin" userId="3a152b6a-8902-4447-a929-cb7bbe5acf11" providerId="ADAL" clId="{2B74DE8F-C180-4FF2-964C-A46C1FBDD6E3}" dt="2020-10-15T03:28:32.375" v="299"/>
          <ac:picMkLst>
            <pc:docMk/>
            <pc:sldMk cId="70033430" sldId="256"/>
            <ac:picMk id="3074" creationId="{0C05DD1A-3B6D-4F2F-AA7D-CA20E2ADF91B}"/>
          </ac:picMkLst>
        </pc:picChg>
      </pc:sldChg>
      <pc:sldChg chg="addSp delSp modSp add del mod ord modTransition">
        <pc:chgData name="Grote, Justin" userId="3a152b6a-8902-4447-a929-cb7bbe5acf11" providerId="ADAL" clId="{2B74DE8F-C180-4FF2-964C-A46C1FBDD6E3}" dt="2020-10-15T05:14:37.858" v="1003" actId="1076"/>
        <pc:sldMkLst>
          <pc:docMk/>
          <pc:sldMk cId="911943045" sldId="256"/>
        </pc:sldMkLst>
        <pc:spChg chg="add mod">
          <ac:chgData name="Grote, Justin" userId="3a152b6a-8902-4447-a929-cb7bbe5acf11" providerId="ADAL" clId="{2B74DE8F-C180-4FF2-964C-A46C1FBDD6E3}" dt="2020-10-15T03:20:43.801" v="25" actId="20577"/>
          <ac:spMkLst>
            <pc:docMk/>
            <pc:sldMk cId="911943045" sldId="256"/>
            <ac:spMk id="2" creationId="{06B7DF1E-E0D8-45F8-B73B-609BD3715621}"/>
          </ac:spMkLst>
        </pc:spChg>
        <pc:spChg chg="add mod">
          <ac:chgData name="Grote, Justin" userId="3a152b6a-8902-4447-a929-cb7bbe5acf11" providerId="ADAL" clId="{2B74DE8F-C180-4FF2-964C-A46C1FBDD6E3}" dt="2020-10-15T03:28:14.197" v="298" actId="20577"/>
          <ac:spMkLst>
            <pc:docMk/>
            <pc:sldMk cId="911943045" sldId="256"/>
            <ac:spMk id="5" creationId="{E45E9348-8099-4574-9567-53A0E213A308}"/>
          </ac:spMkLst>
        </pc:spChg>
        <pc:spChg chg="add mod">
          <ac:chgData name="Grote, Justin" userId="3a152b6a-8902-4447-a929-cb7bbe5acf11" providerId="ADAL" clId="{2B74DE8F-C180-4FF2-964C-A46C1FBDD6E3}" dt="2020-10-15T03:32:25.233" v="330" actId="1076"/>
          <ac:spMkLst>
            <pc:docMk/>
            <pc:sldMk cId="911943045" sldId="256"/>
            <ac:spMk id="6" creationId="{E889E860-F862-4DD6-8168-DF967919AA38}"/>
          </ac:spMkLst>
        </pc:spChg>
        <pc:spChg chg="add del mod">
          <ac:chgData name="Grote, Justin" userId="3a152b6a-8902-4447-a929-cb7bbe5acf11" providerId="ADAL" clId="{2B74DE8F-C180-4FF2-964C-A46C1FBDD6E3}" dt="2020-10-15T03:29:59.106" v="317" actId="21"/>
          <ac:spMkLst>
            <pc:docMk/>
            <pc:sldMk cId="911943045" sldId="256"/>
            <ac:spMk id="9" creationId="{75389D78-7C95-4BC1-86FC-327A663A9147}"/>
          </ac:spMkLst>
        </pc:spChg>
        <pc:spChg chg="add mod">
          <ac:chgData name="Grote, Justin" userId="3a152b6a-8902-4447-a929-cb7bbe5acf11" providerId="ADAL" clId="{2B74DE8F-C180-4FF2-964C-A46C1FBDD6E3}" dt="2020-10-15T05:14:37.858" v="1003" actId="1076"/>
          <ac:spMkLst>
            <pc:docMk/>
            <pc:sldMk cId="911943045" sldId="256"/>
            <ac:spMk id="12" creationId="{C28810C8-1CF3-4C0D-9138-AA9C8E0BEE46}"/>
          </ac:spMkLst>
        </pc:spChg>
        <pc:picChg chg="add mod ord">
          <ac:chgData name="Grote, Justin" userId="3a152b6a-8902-4447-a929-cb7bbe5acf11" providerId="ADAL" clId="{2B74DE8F-C180-4FF2-964C-A46C1FBDD6E3}" dt="2020-10-15T03:47:04.554" v="593" actId="167"/>
          <ac:picMkLst>
            <pc:docMk/>
            <pc:sldMk cId="911943045" sldId="256"/>
            <ac:picMk id="4" creationId="{7B3068E3-5E9D-4061-89C9-549728231F07}"/>
          </ac:picMkLst>
        </pc:picChg>
        <pc:picChg chg="add del mod">
          <ac:chgData name="Grote, Justin" userId="3a152b6a-8902-4447-a929-cb7bbe5acf11" providerId="ADAL" clId="{2B74DE8F-C180-4FF2-964C-A46C1FBDD6E3}" dt="2020-10-15T03:29:59.106" v="317" actId="21"/>
          <ac:picMkLst>
            <pc:docMk/>
            <pc:sldMk cId="911943045" sldId="256"/>
            <ac:picMk id="7" creationId="{9842DB7C-5B51-47F7-969E-A7F775831E54}"/>
          </ac:picMkLst>
        </pc:picChg>
        <pc:picChg chg="add mod">
          <ac:chgData name="Grote, Justin" userId="3a152b6a-8902-4447-a929-cb7bbe5acf11" providerId="ADAL" clId="{2B74DE8F-C180-4FF2-964C-A46C1FBDD6E3}" dt="2020-10-15T05:14:32.601" v="1002" actId="1076"/>
          <ac:picMkLst>
            <pc:docMk/>
            <pc:sldMk cId="911943045" sldId="256"/>
            <ac:picMk id="10" creationId="{45E87F70-0595-4984-B07B-9627B51F1F48}"/>
          </ac:picMkLst>
        </pc:picChg>
        <pc:picChg chg="add del">
          <ac:chgData name="Grote, Justin" userId="3a152b6a-8902-4447-a929-cb7bbe5acf11" providerId="ADAL" clId="{2B74DE8F-C180-4FF2-964C-A46C1FBDD6E3}" dt="2020-10-15T03:46:01.452" v="388" actId="22"/>
          <ac:picMkLst>
            <pc:docMk/>
            <pc:sldMk cId="911943045" sldId="256"/>
            <ac:picMk id="15" creationId="{642C8AB6-E84D-4E8F-B2E7-96BD8F0E4EBD}"/>
          </ac:picMkLst>
        </pc:picChg>
        <pc:picChg chg="mod">
          <ac:chgData name="Grote, Justin" userId="3a152b6a-8902-4447-a929-cb7bbe5acf11" providerId="ADAL" clId="{2B74DE8F-C180-4FF2-964C-A46C1FBDD6E3}" dt="2020-10-15T03:23:44.435" v="29" actId="14100"/>
          <ac:picMkLst>
            <pc:docMk/>
            <pc:sldMk cId="911943045" sldId="256"/>
            <ac:picMk id="1026" creationId="{5463B529-EB3E-43CE-A781-711B48F25A7F}"/>
          </ac:picMkLst>
        </pc:picChg>
        <pc:picChg chg="mod">
          <ac:chgData name="Grote, Justin" userId="3a152b6a-8902-4447-a929-cb7bbe5acf11" providerId="ADAL" clId="{2B74DE8F-C180-4FF2-964C-A46C1FBDD6E3}" dt="2020-10-15T03:32:32.777" v="331" actId="1076"/>
          <ac:picMkLst>
            <pc:docMk/>
            <pc:sldMk cId="911943045" sldId="256"/>
            <ac:picMk id="2050" creationId="{A86DDCF2-0B87-4812-AD7C-777EB440EA1D}"/>
          </ac:picMkLst>
        </pc:picChg>
      </pc:sldChg>
      <pc:sldChg chg="addSp">
        <pc:chgData name="Grote, Justin" userId="3a152b6a-8902-4447-a929-cb7bbe5acf11" providerId="ADAL" clId="{2B74DE8F-C180-4FF2-964C-A46C1FBDD6E3}" dt="2020-10-15T03:27:41.056" v="288"/>
        <pc:sldMkLst>
          <pc:docMk/>
          <pc:sldMk cId="2070013391" sldId="256"/>
        </pc:sldMkLst>
        <pc:picChg chg="add">
          <ac:chgData name="Grote, Justin" userId="3a152b6a-8902-4447-a929-cb7bbe5acf11" providerId="ADAL" clId="{2B74DE8F-C180-4FF2-964C-A46C1FBDD6E3}" dt="2020-10-15T03:27:41.056" v="288"/>
          <ac:picMkLst>
            <pc:docMk/>
            <pc:sldMk cId="2070013391" sldId="256"/>
            <ac:picMk id="2050" creationId="{A86DDCF2-0B87-4812-AD7C-777EB440EA1D}"/>
          </ac:picMkLst>
        </pc:picChg>
      </pc:sldChg>
      <pc:sldChg chg="addSp">
        <pc:chgData name="Grote, Justin" userId="3a152b6a-8902-4447-a929-cb7bbe5acf11" providerId="ADAL" clId="{2B74DE8F-C180-4FF2-964C-A46C1FBDD6E3}" dt="2020-10-15T03:23:39.744" v="26"/>
        <pc:sldMkLst>
          <pc:docMk/>
          <pc:sldMk cId="3123094321" sldId="256"/>
        </pc:sldMkLst>
        <pc:picChg chg="add">
          <ac:chgData name="Grote, Justin" userId="3a152b6a-8902-4447-a929-cb7bbe5acf11" providerId="ADAL" clId="{2B74DE8F-C180-4FF2-964C-A46C1FBDD6E3}" dt="2020-10-15T03:23:39.744" v="26"/>
          <ac:picMkLst>
            <pc:docMk/>
            <pc:sldMk cId="3123094321" sldId="256"/>
            <ac:picMk id="1026" creationId="{5463B529-EB3E-43CE-A781-711B48F25A7F}"/>
          </ac:picMkLst>
        </pc:picChg>
      </pc:sldChg>
      <pc:sldChg chg="addSp">
        <pc:chgData name="Grote, Justin" userId="3a152b6a-8902-4447-a929-cb7bbe5acf11" providerId="ADAL" clId="{2B74DE8F-C180-4FF2-964C-A46C1FBDD6E3}" dt="2020-10-15T03:51:22.994" v="605"/>
        <pc:sldMkLst>
          <pc:docMk/>
          <pc:sldMk cId="3181283452" sldId="257"/>
        </pc:sldMkLst>
        <pc:picChg chg="add">
          <ac:chgData name="Grote, Justin" userId="3a152b6a-8902-4447-a929-cb7bbe5acf11" providerId="ADAL" clId="{2B74DE8F-C180-4FF2-964C-A46C1FBDD6E3}" dt="2020-10-15T03:51:22.994" v="605"/>
          <ac:picMkLst>
            <pc:docMk/>
            <pc:sldMk cId="3181283452" sldId="257"/>
            <ac:picMk id="4098" creationId="{8DF922AC-9172-4242-9926-59E6652DFD74}"/>
          </ac:picMkLst>
        </pc:picChg>
      </pc:sldChg>
      <pc:sldChg chg="addSp delSp modSp add del mod modTransition modShow">
        <pc:chgData name="Grote, Justin" userId="3a152b6a-8902-4447-a929-cb7bbe5acf11" providerId="ADAL" clId="{2B74DE8F-C180-4FF2-964C-A46C1FBDD6E3}" dt="2020-10-15T03:53:17.109" v="611" actId="21"/>
        <pc:sldMkLst>
          <pc:docMk/>
          <pc:sldMk cId="3223296953" sldId="257"/>
        </pc:sldMkLst>
        <pc:spChg chg="add mod">
          <ac:chgData name="Grote, Justin" userId="3a152b6a-8902-4447-a929-cb7bbe5acf11" providerId="ADAL" clId="{2B74DE8F-C180-4FF2-964C-A46C1FBDD6E3}" dt="2020-10-15T03:33:31.045" v="337" actId="1076"/>
          <ac:spMkLst>
            <pc:docMk/>
            <pc:sldMk cId="3223296953" sldId="257"/>
            <ac:spMk id="2" creationId="{6DB3D0A6-CE8D-4DF2-A55F-ED13A59328A1}"/>
          </ac:spMkLst>
        </pc:spChg>
        <pc:spChg chg="add mod">
          <ac:chgData name="Grote, Justin" userId="3a152b6a-8902-4447-a929-cb7bbe5acf11" providerId="ADAL" clId="{2B74DE8F-C180-4FF2-964C-A46C1FBDD6E3}" dt="2020-10-15T03:42:14.109" v="381" actId="1076"/>
          <ac:spMkLst>
            <pc:docMk/>
            <pc:sldMk cId="3223296953" sldId="257"/>
            <ac:spMk id="6" creationId="{CDB6510E-692B-4CEF-9079-FB96486440DF}"/>
          </ac:spMkLst>
        </pc:spChg>
        <pc:spChg chg="add mod">
          <ac:chgData name="Grote, Justin" userId="3a152b6a-8902-4447-a929-cb7bbe5acf11" providerId="ADAL" clId="{2B74DE8F-C180-4FF2-964C-A46C1FBDD6E3}" dt="2020-10-15T03:42:16.692" v="382" actId="1076"/>
          <ac:spMkLst>
            <pc:docMk/>
            <pc:sldMk cId="3223296953" sldId="257"/>
            <ac:spMk id="10" creationId="{2610F7C4-0392-448E-BE3F-69D4FB161850}"/>
          </ac:spMkLst>
        </pc:spChg>
        <pc:spChg chg="add mod">
          <ac:chgData name="Grote, Justin" userId="3a152b6a-8902-4447-a929-cb7bbe5acf11" providerId="ADAL" clId="{2B74DE8F-C180-4FF2-964C-A46C1FBDD6E3}" dt="2020-10-15T03:36:48.858" v="350" actId="1076"/>
          <ac:spMkLst>
            <pc:docMk/>
            <pc:sldMk cId="3223296953" sldId="257"/>
            <ac:spMk id="18" creationId="{BA7038DB-B5D2-4A99-B8AD-F87E112C732B}"/>
          </ac:spMkLst>
        </pc:spChg>
        <pc:picChg chg="add mod">
          <ac:chgData name="Grote, Justin" userId="3a152b6a-8902-4447-a929-cb7bbe5acf11" providerId="ADAL" clId="{2B74DE8F-C180-4FF2-964C-A46C1FBDD6E3}" dt="2020-10-15T03:42:04.446" v="378" actId="1076"/>
          <ac:picMkLst>
            <pc:docMk/>
            <pc:sldMk cId="3223296953" sldId="257"/>
            <ac:picMk id="4" creationId="{ABD15641-4509-4903-831D-024DCDE88C3A}"/>
          </ac:picMkLst>
        </pc:picChg>
        <pc:picChg chg="add mod">
          <ac:chgData name="Grote, Justin" userId="3a152b6a-8902-4447-a929-cb7bbe5acf11" providerId="ADAL" clId="{2B74DE8F-C180-4FF2-964C-A46C1FBDD6E3}" dt="2020-10-15T03:42:10.959" v="380" actId="1076"/>
          <ac:picMkLst>
            <pc:docMk/>
            <pc:sldMk cId="3223296953" sldId="257"/>
            <ac:picMk id="12" creationId="{7C9DC8EA-7FC3-4AEE-9C48-FB97DFC0205E}"/>
          </ac:picMkLst>
        </pc:picChg>
        <pc:picChg chg="add mod">
          <ac:chgData name="Grote, Justin" userId="3a152b6a-8902-4447-a929-cb7bbe5acf11" providerId="ADAL" clId="{2B74DE8F-C180-4FF2-964C-A46C1FBDD6E3}" dt="2020-10-15T03:47:46.536" v="597" actId="14861"/>
          <ac:picMkLst>
            <pc:docMk/>
            <pc:sldMk cId="3223296953" sldId="257"/>
            <ac:picMk id="14" creationId="{C8F5AEB4-E2B9-4F2D-B7EE-D80E92FC80DA}"/>
          </ac:picMkLst>
        </pc:picChg>
        <pc:picChg chg="add mod">
          <ac:chgData name="Grote, Justin" userId="3a152b6a-8902-4447-a929-cb7bbe5acf11" providerId="ADAL" clId="{2B74DE8F-C180-4FF2-964C-A46C1FBDD6E3}" dt="2020-10-15T03:45:08.066" v="386" actId="14826"/>
          <ac:picMkLst>
            <pc:docMk/>
            <pc:sldMk cId="3223296953" sldId="257"/>
            <ac:picMk id="16" creationId="{B97C8D14-4295-4360-9E02-3BB17B9ED61C}"/>
          </ac:picMkLst>
        </pc:picChg>
        <pc:picChg chg="add del">
          <ac:chgData name="Grote, Justin" userId="3a152b6a-8902-4447-a929-cb7bbe5acf11" providerId="ADAL" clId="{2B74DE8F-C180-4FF2-964C-A46C1FBDD6E3}" dt="2020-10-15T03:47:10.090" v="595" actId="22"/>
          <ac:picMkLst>
            <pc:docMk/>
            <pc:sldMk cId="3223296953" sldId="257"/>
            <ac:picMk id="20" creationId="{D2A31FB1-B76D-45B9-9B6D-5015B02A51D0}"/>
          </ac:picMkLst>
        </pc:picChg>
        <pc:picChg chg="del mod">
          <ac:chgData name="Grote, Justin" userId="3a152b6a-8902-4447-a929-cb7bbe5acf11" providerId="ADAL" clId="{2B74DE8F-C180-4FF2-964C-A46C1FBDD6E3}" dt="2020-10-15T03:53:17.109" v="611" actId="21"/>
          <ac:picMkLst>
            <pc:docMk/>
            <pc:sldMk cId="3223296953" sldId="257"/>
            <ac:picMk id="4098" creationId="{8DF922AC-9172-4242-9926-59E6652DFD74}"/>
          </ac:picMkLst>
        </pc:picChg>
        <pc:picChg chg="del mod">
          <ac:chgData name="Grote, Justin" userId="3a152b6a-8902-4447-a929-cb7bbe5acf11" providerId="ADAL" clId="{2B74DE8F-C180-4FF2-964C-A46C1FBDD6E3}" dt="2020-10-15T03:53:17.109" v="611" actId="21"/>
          <ac:picMkLst>
            <pc:docMk/>
            <pc:sldMk cId="3223296953" sldId="257"/>
            <ac:picMk id="5122" creationId="{54914582-2FB5-481D-950A-EE83683E0E11}"/>
          </ac:picMkLst>
        </pc:picChg>
      </pc:sldChg>
      <pc:sldChg chg="addSp">
        <pc:chgData name="Grote, Justin" userId="3a152b6a-8902-4447-a929-cb7bbe5acf11" providerId="ADAL" clId="{2B74DE8F-C180-4FF2-964C-A46C1FBDD6E3}" dt="2020-10-15T03:53:00.056" v="608"/>
        <pc:sldMkLst>
          <pc:docMk/>
          <pc:sldMk cId="3667647581" sldId="257"/>
        </pc:sldMkLst>
        <pc:picChg chg="add">
          <ac:chgData name="Grote, Justin" userId="3a152b6a-8902-4447-a929-cb7bbe5acf11" providerId="ADAL" clId="{2B74DE8F-C180-4FF2-964C-A46C1FBDD6E3}" dt="2020-10-15T03:53:00.056" v="608"/>
          <ac:picMkLst>
            <pc:docMk/>
            <pc:sldMk cId="3667647581" sldId="257"/>
            <ac:picMk id="5122" creationId="{54914582-2FB5-481D-950A-EE83683E0E11}"/>
          </ac:picMkLst>
        </pc:picChg>
      </pc:sldChg>
      <pc:sldChg chg="addSp">
        <pc:chgData name="Grote, Justin" userId="3a152b6a-8902-4447-a929-cb7bbe5acf11" providerId="ADAL" clId="{2B74DE8F-C180-4FF2-964C-A46C1FBDD6E3}" dt="2020-10-15T04:58:26.749" v="741"/>
        <pc:sldMkLst>
          <pc:docMk/>
          <pc:sldMk cId="523404450" sldId="258"/>
        </pc:sldMkLst>
        <pc:picChg chg="add">
          <ac:chgData name="Grote, Justin" userId="3a152b6a-8902-4447-a929-cb7bbe5acf11" providerId="ADAL" clId="{2B74DE8F-C180-4FF2-964C-A46C1FBDD6E3}" dt="2020-10-15T04:58:26.749" v="741"/>
          <ac:picMkLst>
            <pc:docMk/>
            <pc:sldMk cId="523404450" sldId="258"/>
            <ac:picMk id="8194" creationId="{9B8EDAC1-7001-4895-8500-0A6088609A69}"/>
          </ac:picMkLst>
        </pc:picChg>
      </pc:sldChg>
      <pc:sldChg chg="addSp">
        <pc:chgData name="Grote, Justin" userId="3a152b6a-8902-4447-a929-cb7bbe5acf11" providerId="ADAL" clId="{2B74DE8F-C180-4FF2-964C-A46C1FBDD6E3}" dt="2020-10-15T04:58:43.546" v="745"/>
        <pc:sldMkLst>
          <pc:docMk/>
          <pc:sldMk cId="1259555176" sldId="258"/>
        </pc:sldMkLst>
        <pc:picChg chg="add">
          <ac:chgData name="Grote, Justin" userId="3a152b6a-8902-4447-a929-cb7bbe5acf11" providerId="ADAL" clId="{2B74DE8F-C180-4FF2-964C-A46C1FBDD6E3}" dt="2020-10-15T04:58:43.546" v="745"/>
          <ac:picMkLst>
            <pc:docMk/>
            <pc:sldMk cId="1259555176" sldId="258"/>
            <ac:picMk id="9218" creationId="{6D3E03B5-245B-47A4-931F-43969ECFF258}"/>
          </ac:picMkLst>
        </pc:picChg>
      </pc:sldChg>
      <pc:sldChg chg="add del">
        <pc:chgData name="Grote, Justin" userId="3a152b6a-8902-4447-a929-cb7bbe5acf11" providerId="ADAL" clId="{2B74DE8F-C180-4FF2-964C-A46C1FBDD6E3}" dt="2020-10-15T03:32:55.521" v="333" actId="47"/>
        <pc:sldMkLst>
          <pc:docMk/>
          <pc:sldMk cId="3142578240" sldId="258"/>
        </pc:sldMkLst>
      </pc:sldChg>
      <pc:sldChg chg="addSp delSp modSp add del mod modAnim">
        <pc:chgData name="Grote, Justin" userId="3a152b6a-8902-4447-a929-cb7bbe5acf11" providerId="ADAL" clId="{2B74DE8F-C180-4FF2-964C-A46C1FBDD6E3}" dt="2020-10-15T05:10:29.145" v="1000"/>
        <pc:sldMkLst>
          <pc:docMk/>
          <pc:sldMk cId="3743732500" sldId="258"/>
        </pc:sldMkLst>
        <pc:spChg chg="del mod">
          <ac:chgData name="Grote, Justin" userId="3a152b6a-8902-4447-a929-cb7bbe5acf11" providerId="ADAL" clId="{2B74DE8F-C180-4FF2-964C-A46C1FBDD6E3}" dt="2020-10-15T03:51:02.114" v="600" actId="478"/>
          <ac:spMkLst>
            <pc:docMk/>
            <pc:sldMk cId="3743732500" sldId="258"/>
            <ac:spMk id="2" creationId="{6DB3D0A6-CE8D-4DF2-A55F-ED13A59328A1}"/>
          </ac:spMkLst>
        </pc:spChg>
        <pc:spChg chg="add mod topLvl">
          <ac:chgData name="Grote, Justin" userId="3a152b6a-8902-4447-a929-cb7bbe5acf11" providerId="ADAL" clId="{2B74DE8F-C180-4FF2-964C-A46C1FBDD6E3}" dt="2020-10-15T04:57:04.200" v="739" actId="165"/>
          <ac:spMkLst>
            <pc:docMk/>
            <pc:sldMk cId="3743732500" sldId="258"/>
            <ac:spMk id="2" creationId="{E63F510D-D35E-46F5-AC98-66B81B9B1C2B}"/>
          </ac:spMkLst>
        </pc:spChg>
        <pc:spChg chg="add mod">
          <ac:chgData name="Grote, Justin" userId="3a152b6a-8902-4447-a929-cb7bbe5acf11" providerId="ADAL" clId="{2B74DE8F-C180-4FF2-964C-A46C1FBDD6E3}" dt="2020-10-15T04:55:45.873" v="729" actId="1076"/>
          <ac:spMkLst>
            <pc:docMk/>
            <pc:sldMk cId="3743732500" sldId="258"/>
            <ac:spMk id="4" creationId="{690E0DB9-CDF0-4DE2-A2D6-83C386008902}"/>
          </ac:spMkLst>
        </pc:spChg>
        <pc:spChg chg="del">
          <ac:chgData name="Grote, Justin" userId="3a152b6a-8902-4447-a929-cb7bbe5acf11" providerId="ADAL" clId="{2B74DE8F-C180-4FF2-964C-A46C1FBDD6E3}" dt="2020-10-15T03:51:04.144" v="601" actId="478"/>
          <ac:spMkLst>
            <pc:docMk/>
            <pc:sldMk cId="3743732500" sldId="258"/>
            <ac:spMk id="6" creationId="{CDB6510E-692B-4CEF-9079-FB96486440DF}"/>
          </ac:spMkLst>
        </pc:spChg>
        <pc:spChg chg="mod">
          <ac:chgData name="Grote, Justin" userId="3a152b6a-8902-4447-a929-cb7bbe5acf11" providerId="ADAL" clId="{2B74DE8F-C180-4FF2-964C-A46C1FBDD6E3}" dt="2020-10-15T04:56:07.912" v="735" actId="1076"/>
          <ac:spMkLst>
            <pc:docMk/>
            <pc:sldMk cId="3743732500" sldId="258"/>
            <ac:spMk id="7" creationId="{D9DB61D5-B9B5-4E96-A2E9-70AE3404BD6B}"/>
          </ac:spMkLst>
        </pc:spChg>
        <pc:spChg chg="del">
          <ac:chgData name="Grote, Justin" userId="3a152b6a-8902-4447-a929-cb7bbe5acf11" providerId="ADAL" clId="{2B74DE8F-C180-4FF2-964C-A46C1FBDD6E3}" dt="2020-10-15T03:51:06.058" v="602" actId="478"/>
          <ac:spMkLst>
            <pc:docMk/>
            <pc:sldMk cId="3743732500" sldId="258"/>
            <ac:spMk id="10" creationId="{2610F7C4-0392-448E-BE3F-69D4FB161850}"/>
          </ac:spMkLst>
        </pc:spChg>
        <pc:spChg chg="add mod">
          <ac:chgData name="Grote, Justin" userId="3a152b6a-8902-4447-a929-cb7bbe5acf11" providerId="ADAL" clId="{2B74DE8F-C180-4FF2-964C-A46C1FBDD6E3}" dt="2020-10-15T05:00:07.875" v="803" actId="1076"/>
          <ac:spMkLst>
            <pc:docMk/>
            <pc:sldMk cId="3743732500" sldId="258"/>
            <ac:spMk id="10" creationId="{9F1108B0-B743-40EF-98AA-FEBD884C6EA3}"/>
          </ac:spMkLst>
        </pc:spChg>
        <pc:spChg chg="del">
          <ac:chgData name="Grote, Justin" userId="3a152b6a-8902-4447-a929-cb7bbe5acf11" providerId="ADAL" clId="{2B74DE8F-C180-4FF2-964C-A46C1FBDD6E3}" dt="2020-10-15T04:51:11.343" v="633" actId="478"/>
          <ac:spMkLst>
            <pc:docMk/>
            <pc:sldMk cId="3743732500" sldId="258"/>
            <ac:spMk id="18" creationId="{BA7038DB-B5D2-4A99-B8AD-F87E112C732B}"/>
          </ac:spMkLst>
        </pc:spChg>
        <pc:grpChg chg="add mod">
          <ac:chgData name="Grote, Justin" userId="3a152b6a-8902-4447-a929-cb7bbe5acf11" providerId="ADAL" clId="{2B74DE8F-C180-4FF2-964C-A46C1FBDD6E3}" dt="2020-10-15T04:55:45.873" v="729" actId="1076"/>
          <ac:grpSpMkLst>
            <pc:docMk/>
            <pc:sldMk cId="3743732500" sldId="258"/>
            <ac:grpSpMk id="6" creationId="{6B7913EE-D405-4AD9-B824-0415BD129D1F}"/>
          </ac:grpSpMkLst>
        </pc:grpChg>
        <pc:grpChg chg="add del">
          <ac:chgData name="Grote, Justin" userId="3a152b6a-8902-4447-a929-cb7bbe5acf11" providerId="ADAL" clId="{2B74DE8F-C180-4FF2-964C-A46C1FBDD6E3}" dt="2020-10-15T04:57:04.200" v="739" actId="165"/>
          <ac:grpSpMkLst>
            <pc:docMk/>
            <pc:sldMk cId="3743732500" sldId="258"/>
            <ac:grpSpMk id="8" creationId="{94D11DE5-848B-46EF-8FD0-995E450BC371}"/>
          </ac:grpSpMkLst>
        </pc:grpChg>
        <pc:picChg chg="add mod">
          <ac:chgData name="Grote, Justin" userId="3a152b6a-8902-4447-a929-cb7bbe5acf11" providerId="ADAL" clId="{2B74DE8F-C180-4FF2-964C-A46C1FBDD6E3}" dt="2020-10-15T04:57:10.106" v="740" actId="1076"/>
          <ac:picMkLst>
            <pc:docMk/>
            <pc:sldMk cId="3743732500" sldId="258"/>
            <ac:picMk id="3" creationId="{8EF44BC7-7A3B-4D54-8572-9D4AD4512B21}"/>
          </ac:picMkLst>
        </pc:picChg>
        <pc:picChg chg="del">
          <ac:chgData name="Grote, Justin" userId="3a152b6a-8902-4447-a929-cb7bbe5acf11" providerId="ADAL" clId="{2B74DE8F-C180-4FF2-964C-A46C1FBDD6E3}" dt="2020-10-15T03:51:09.248" v="604" actId="478"/>
          <ac:picMkLst>
            <pc:docMk/>
            <pc:sldMk cId="3743732500" sldId="258"/>
            <ac:picMk id="4" creationId="{ABD15641-4509-4903-831D-024DCDE88C3A}"/>
          </ac:picMkLst>
        </pc:picChg>
        <pc:picChg chg="add mod">
          <ac:chgData name="Grote, Justin" userId="3a152b6a-8902-4447-a929-cb7bbe5acf11" providerId="ADAL" clId="{2B74DE8F-C180-4FF2-964C-A46C1FBDD6E3}" dt="2020-10-15T04:55:45.873" v="729" actId="1076"/>
          <ac:picMkLst>
            <pc:docMk/>
            <pc:sldMk cId="3743732500" sldId="258"/>
            <ac:picMk id="5" creationId="{970E88BA-60F1-4BD2-8556-8C419FBDCFAD}"/>
          </ac:picMkLst>
        </pc:picChg>
        <pc:picChg chg="add mod">
          <ac:chgData name="Grote, Justin" userId="3a152b6a-8902-4447-a929-cb7bbe5acf11" providerId="ADAL" clId="{2B74DE8F-C180-4FF2-964C-A46C1FBDD6E3}" dt="2020-10-15T05:00:07.875" v="803" actId="1076"/>
          <ac:picMkLst>
            <pc:docMk/>
            <pc:sldMk cId="3743732500" sldId="258"/>
            <ac:picMk id="9" creationId="{E99C7144-812C-4567-A6AB-085C8F8A4C61}"/>
          </ac:picMkLst>
        </pc:picChg>
        <pc:picChg chg="del">
          <ac:chgData name="Grote, Justin" userId="3a152b6a-8902-4447-a929-cb7bbe5acf11" providerId="ADAL" clId="{2B74DE8F-C180-4FF2-964C-A46C1FBDD6E3}" dt="2020-10-15T03:51:07.653" v="603" actId="478"/>
          <ac:picMkLst>
            <pc:docMk/>
            <pc:sldMk cId="3743732500" sldId="258"/>
            <ac:picMk id="12" creationId="{7C9DC8EA-7FC3-4AEE-9C48-FB97DFC0205E}"/>
          </ac:picMkLst>
        </pc:picChg>
        <pc:picChg chg="mod">
          <ac:chgData name="Grote, Justin" userId="3a152b6a-8902-4447-a929-cb7bbe5acf11" providerId="ADAL" clId="{2B74DE8F-C180-4FF2-964C-A46C1FBDD6E3}" dt="2020-10-15T04:51:14.915" v="634" actId="1076"/>
          <ac:picMkLst>
            <pc:docMk/>
            <pc:sldMk cId="3743732500" sldId="258"/>
            <ac:picMk id="14" creationId="{C8F5AEB4-E2B9-4F2D-B7EE-D80E92FC80DA}"/>
          </ac:picMkLst>
        </pc:picChg>
        <pc:picChg chg="mod">
          <ac:chgData name="Grote, Justin" userId="3a152b6a-8902-4447-a929-cb7bbe5acf11" providerId="ADAL" clId="{2B74DE8F-C180-4FF2-964C-A46C1FBDD6E3}" dt="2020-10-15T04:51:34.204" v="639" actId="1076"/>
          <ac:picMkLst>
            <pc:docMk/>
            <pc:sldMk cId="3743732500" sldId="258"/>
            <ac:picMk id="16" creationId="{B97C8D14-4295-4360-9E02-3BB17B9ED61C}"/>
          </ac:picMkLst>
        </pc:picChg>
        <pc:picChg chg="mod topLvl">
          <ac:chgData name="Grote, Justin" userId="3a152b6a-8902-4447-a929-cb7bbe5acf11" providerId="ADAL" clId="{2B74DE8F-C180-4FF2-964C-A46C1FBDD6E3}" dt="2020-10-15T04:57:04.200" v="739" actId="165"/>
          <ac:picMkLst>
            <pc:docMk/>
            <pc:sldMk cId="3743732500" sldId="258"/>
            <ac:picMk id="6146" creationId="{4DBBBE82-3622-4FCE-84D6-41A20522C192}"/>
          </ac:picMkLst>
        </pc:picChg>
        <pc:picChg chg="mod topLvl">
          <ac:chgData name="Grote, Justin" userId="3a152b6a-8902-4447-a929-cb7bbe5acf11" providerId="ADAL" clId="{2B74DE8F-C180-4FF2-964C-A46C1FBDD6E3}" dt="2020-10-15T04:57:04.200" v="739" actId="165"/>
          <ac:picMkLst>
            <pc:docMk/>
            <pc:sldMk cId="3743732500" sldId="258"/>
            <ac:picMk id="7170" creationId="{61B144FD-3413-4A6A-8614-40904FE6EE76}"/>
          </ac:picMkLst>
        </pc:picChg>
        <pc:picChg chg="mod">
          <ac:chgData name="Grote, Justin" userId="3a152b6a-8902-4447-a929-cb7bbe5acf11" providerId="ADAL" clId="{2B74DE8F-C180-4FF2-964C-A46C1FBDD6E3}" dt="2020-10-15T05:00:07.875" v="803" actId="1076"/>
          <ac:picMkLst>
            <pc:docMk/>
            <pc:sldMk cId="3743732500" sldId="258"/>
            <ac:picMk id="8194" creationId="{9B8EDAC1-7001-4895-8500-0A6088609A69}"/>
          </ac:picMkLst>
        </pc:picChg>
        <pc:picChg chg="mod">
          <ac:chgData name="Grote, Justin" userId="3a152b6a-8902-4447-a929-cb7bbe5acf11" providerId="ADAL" clId="{2B74DE8F-C180-4FF2-964C-A46C1FBDD6E3}" dt="2020-10-15T04:58:47.217" v="748" actId="1076"/>
          <ac:picMkLst>
            <pc:docMk/>
            <pc:sldMk cId="3743732500" sldId="258"/>
            <ac:picMk id="9218" creationId="{6D3E03B5-245B-47A4-931F-43969ECFF258}"/>
          </ac:picMkLst>
        </pc:picChg>
      </pc:sldChg>
      <pc:sldChg chg="addSp">
        <pc:chgData name="Grote, Justin" userId="3a152b6a-8902-4447-a929-cb7bbe5acf11" providerId="ADAL" clId="{2B74DE8F-C180-4FF2-964C-A46C1FBDD6E3}" dt="2020-10-15T03:55:45.728" v="618"/>
        <pc:sldMkLst>
          <pc:docMk/>
          <pc:sldMk cId="3946750961" sldId="258"/>
        </pc:sldMkLst>
        <pc:picChg chg="add">
          <ac:chgData name="Grote, Justin" userId="3a152b6a-8902-4447-a929-cb7bbe5acf11" providerId="ADAL" clId="{2B74DE8F-C180-4FF2-964C-A46C1FBDD6E3}" dt="2020-10-15T03:55:45.728" v="618"/>
          <ac:picMkLst>
            <pc:docMk/>
            <pc:sldMk cId="3946750961" sldId="258"/>
            <ac:picMk id="6146" creationId="{4DBBBE82-3622-4FCE-84D6-41A20522C192}"/>
          </ac:picMkLst>
        </pc:picChg>
      </pc:sldChg>
      <pc:sldChg chg="addSp">
        <pc:chgData name="Grote, Justin" userId="3a152b6a-8902-4447-a929-cb7bbe5acf11" providerId="ADAL" clId="{2B74DE8F-C180-4FF2-964C-A46C1FBDD6E3}" dt="2020-10-15T03:58:16.533" v="623"/>
        <pc:sldMkLst>
          <pc:docMk/>
          <pc:sldMk cId="4142155636" sldId="258"/>
        </pc:sldMkLst>
        <pc:picChg chg="add">
          <ac:chgData name="Grote, Justin" userId="3a152b6a-8902-4447-a929-cb7bbe5acf11" providerId="ADAL" clId="{2B74DE8F-C180-4FF2-964C-A46C1FBDD6E3}" dt="2020-10-15T03:58:16.533" v="623"/>
          <ac:picMkLst>
            <pc:docMk/>
            <pc:sldMk cId="4142155636" sldId="258"/>
            <ac:picMk id="7170" creationId="{61B144FD-3413-4A6A-8614-40904FE6EE76}"/>
          </ac:picMkLst>
        </pc:picChg>
      </pc:sldChg>
      <pc:sldChg chg="addSp modSp add mod modTransition">
        <pc:chgData name="Grote, Justin" userId="3a152b6a-8902-4447-a929-cb7bbe5acf11" providerId="ADAL" clId="{2B74DE8F-C180-4FF2-964C-A46C1FBDD6E3}" dt="2020-10-15T06:26:36.226" v="1125"/>
        <pc:sldMkLst>
          <pc:docMk/>
          <pc:sldMk cId="695390937" sldId="259"/>
        </pc:sldMkLst>
        <pc:spChg chg="mod">
          <ac:chgData name="Grote, Justin" userId="3a152b6a-8902-4447-a929-cb7bbe5acf11" providerId="ADAL" clId="{2B74DE8F-C180-4FF2-964C-A46C1FBDD6E3}" dt="2020-10-15T05:01:21.328" v="863" actId="1076"/>
          <ac:spMkLst>
            <pc:docMk/>
            <pc:sldMk cId="695390937" sldId="259"/>
            <ac:spMk id="2" creationId="{6DB3D0A6-CE8D-4DF2-A55F-ED13A59328A1}"/>
          </ac:spMkLst>
        </pc:spChg>
        <pc:spChg chg="mod">
          <ac:chgData name="Grote, Justin" userId="3a152b6a-8902-4447-a929-cb7bbe5acf11" providerId="ADAL" clId="{2B74DE8F-C180-4FF2-964C-A46C1FBDD6E3}" dt="2020-10-15T05:02:35.920" v="865" actId="207"/>
          <ac:spMkLst>
            <pc:docMk/>
            <pc:sldMk cId="695390937" sldId="259"/>
            <ac:spMk id="7" creationId="{D9DB61D5-B9B5-4E96-A2E9-70AE3404BD6B}"/>
          </ac:spMkLst>
        </pc:spChg>
        <pc:spChg chg="add mod">
          <ac:chgData name="Grote, Justin" userId="3a152b6a-8902-4447-a929-cb7bbe5acf11" providerId="ADAL" clId="{2B74DE8F-C180-4FF2-964C-A46C1FBDD6E3}" dt="2020-10-15T05:05:00.695" v="928" actId="1576"/>
          <ac:spMkLst>
            <pc:docMk/>
            <pc:sldMk cId="695390937" sldId="259"/>
            <ac:spMk id="13" creationId="{5C3FB6B2-8E40-4986-90D6-7C5A0306869F}"/>
          </ac:spMkLst>
        </pc:spChg>
        <pc:spChg chg="add mod">
          <ac:chgData name="Grote, Justin" userId="3a152b6a-8902-4447-a929-cb7bbe5acf11" providerId="ADAL" clId="{2B74DE8F-C180-4FF2-964C-A46C1FBDD6E3}" dt="2020-10-15T05:07:27.318" v="986" actId="1076"/>
          <ac:spMkLst>
            <pc:docMk/>
            <pc:sldMk cId="695390937" sldId="259"/>
            <ac:spMk id="15" creationId="{6B0B58DA-87C7-4AC9-9E06-5DFCD50FBFFC}"/>
          </ac:spMkLst>
        </pc:spChg>
        <pc:spChg chg="mod">
          <ac:chgData name="Grote, Justin" userId="3a152b6a-8902-4447-a929-cb7bbe5acf11" providerId="ADAL" clId="{2B74DE8F-C180-4FF2-964C-A46C1FBDD6E3}" dt="2020-10-15T05:01:10.103" v="858" actId="1076"/>
          <ac:spMkLst>
            <pc:docMk/>
            <pc:sldMk cId="695390937" sldId="259"/>
            <ac:spMk id="18" creationId="{BA7038DB-B5D2-4A99-B8AD-F87E112C732B}"/>
          </ac:spMkLst>
        </pc:spChg>
        <pc:picChg chg="add mod">
          <ac:chgData name="Grote, Justin" userId="3a152b6a-8902-4447-a929-cb7bbe5acf11" providerId="ADAL" clId="{2B74DE8F-C180-4FF2-964C-A46C1FBDD6E3}" dt="2020-10-15T05:04:46.749" v="926" actId="1076"/>
          <ac:picMkLst>
            <pc:docMk/>
            <pc:sldMk cId="695390937" sldId="259"/>
            <ac:picMk id="8" creationId="{3ED8A06E-280A-444E-88B5-B45EBB546F98}"/>
          </ac:picMkLst>
        </pc:picChg>
        <pc:picChg chg="add mod">
          <ac:chgData name="Grote, Justin" userId="3a152b6a-8902-4447-a929-cb7bbe5acf11" providerId="ADAL" clId="{2B74DE8F-C180-4FF2-964C-A46C1FBDD6E3}" dt="2020-10-15T05:06:44.124" v="933" actId="1076"/>
          <ac:picMkLst>
            <pc:docMk/>
            <pc:sldMk cId="695390937" sldId="259"/>
            <ac:picMk id="11" creationId="{56D6D2B8-3B09-4201-BF60-638F7AEE1C04}"/>
          </ac:picMkLst>
        </pc:picChg>
        <pc:picChg chg="mod">
          <ac:chgData name="Grote, Justin" userId="3a152b6a-8902-4447-a929-cb7bbe5acf11" providerId="ADAL" clId="{2B74DE8F-C180-4FF2-964C-A46C1FBDD6E3}" dt="2020-10-15T05:01:12.285" v="859" actId="1076"/>
          <ac:picMkLst>
            <pc:docMk/>
            <pc:sldMk cId="695390937" sldId="259"/>
            <ac:picMk id="14" creationId="{C8F5AEB4-E2B9-4F2D-B7EE-D80E92FC80DA}"/>
          </ac:picMkLst>
        </pc:picChg>
        <pc:picChg chg="mod">
          <ac:chgData name="Grote, Justin" userId="3a152b6a-8902-4447-a929-cb7bbe5acf11" providerId="ADAL" clId="{2B74DE8F-C180-4FF2-964C-A46C1FBDD6E3}" dt="2020-10-15T05:01:17.541" v="862" actId="1076"/>
          <ac:picMkLst>
            <pc:docMk/>
            <pc:sldMk cId="695390937" sldId="259"/>
            <ac:picMk id="16" creationId="{B97C8D14-4295-4360-9E02-3BB17B9ED61C}"/>
          </ac:picMkLst>
        </pc:picChg>
      </pc:sldChg>
      <pc:sldChg chg="add">
        <pc:chgData name="Grote, Justin" userId="3a152b6a-8902-4447-a929-cb7bbe5acf11" providerId="ADAL" clId="{2B74DE8F-C180-4FF2-964C-A46C1FBDD6E3}" dt="2020-10-15T05:07:38.658" v="987"/>
        <pc:sldMkLst>
          <pc:docMk/>
          <pc:sldMk cId="1303535516" sldId="260"/>
        </pc:sldMkLst>
      </pc:sldChg>
      <pc:sldChg chg="delSp modSp add modAnim">
        <pc:chgData name="Grote, Justin" userId="3a152b6a-8902-4447-a929-cb7bbe5acf11" providerId="ADAL" clId="{2B74DE8F-C180-4FF2-964C-A46C1FBDD6E3}" dt="2020-10-15T05:47:14.793" v="1009" actId="1076"/>
        <pc:sldMkLst>
          <pc:docMk/>
          <pc:sldMk cId="444021883" sldId="261"/>
        </pc:sldMkLst>
        <pc:spChg chg="del">
          <ac:chgData name="Grote, Justin" userId="3a152b6a-8902-4447-a929-cb7bbe5acf11" providerId="ADAL" clId="{2B74DE8F-C180-4FF2-964C-A46C1FBDD6E3}" dt="2020-10-15T05:47:05.617" v="1006" actId="478"/>
          <ac:spMkLst>
            <pc:docMk/>
            <pc:sldMk cId="444021883" sldId="261"/>
            <ac:spMk id="2" creationId="{E63F510D-D35E-46F5-AC98-66B81B9B1C2B}"/>
          </ac:spMkLst>
        </pc:spChg>
        <pc:spChg chg="del">
          <ac:chgData name="Grote, Justin" userId="3a152b6a-8902-4447-a929-cb7bbe5acf11" providerId="ADAL" clId="{2B74DE8F-C180-4FF2-964C-A46C1FBDD6E3}" dt="2020-10-15T05:47:05.617" v="1006" actId="478"/>
          <ac:spMkLst>
            <pc:docMk/>
            <pc:sldMk cId="444021883" sldId="261"/>
            <ac:spMk id="10" creationId="{9F1108B0-B743-40EF-98AA-FEBD884C6EA3}"/>
          </ac:spMkLst>
        </pc:spChg>
        <pc:grpChg chg="del">
          <ac:chgData name="Grote, Justin" userId="3a152b6a-8902-4447-a929-cb7bbe5acf11" providerId="ADAL" clId="{2B74DE8F-C180-4FF2-964C-A46C1FBDD6E3}" dt="2020-10-15T05:47:05.617" v="1006" actId="478"/>
          <ac:grpSpMkLst>
            <pc:docMk/>
            <pc:sldMk cId="444021883" sldId="261"/>
            <ac:grpSpMk id="6" creationId="{6B7913EE-D405-4AD9-B824-0415BD129D1F}"/>
          </ac:grpSpMkLst>
        </pc:grpChg>
        <pc:picChg chg="mod">
          <ac:chgData name="Grote, Justin" userId="3a152b6a-8902-4447-a929-cb7bbe5acf11" providerId="ADAL" clId="{2B74DE8F-C180-4FF2-964C-A46C1FBDD6E3}" dt="2020-10-15T05:47:14.793" v="1009" actId="1076"/>
          <ac:picMkLst>
            <pc:docMk/>
            <pc:sldMk cId="444021883" sldId="261"/>
            <ac:picMk id="3" creationId="{8EF44BC7-7A3B-4D54-8572-9D4AD4512B21}"/>
          </ac:picMkLst>
        </pc:picChg>
        <pc:picChg chg="del">
          <ac:chgData name="Grote, Justin" userId="3a152b6a-8902-4447-a929-cb7bbe5acf11" providerId="ADAL" clId="{2B74DE8F-C180-4FF2-964C-A46C1FBDD6E3}" dt="2020-10-15T05:47:05.617" v="1006" actId="478"/>
          <ac:picMkLst>
            <pc:docMk/>
            <pc:sldMk cId="444021883" sldId="261"/>
            <ac:picMk id="9" creationId="{E99C7144-812C-4567-A6AB-085C8F8A4C61}"/>
          </ac:picMkLst>
        </pc:picChg>
        <pc:picChg chg="del">
          <ac:chgData name="Grote, Justin" userId="3a152b6a-8902-4447-a929-cb7bbe5acf11" providerId="ADAL" clId="{2B74DE8F-C180-4FF2-964C-A46C1FBDD6E3}" dt="2020-10-15T05:47:05.617" v="1006" actId="478"/>
          <ac:picMkLst>
            <pc:docMk/>
            <pc:sldMk cId="444021883" sldId="261"/>
            <ac:picMk id="14" creationId="{C8F5AEB4-E2B9-4F2D-B7EE-D80E92FC80DA}"/>
          </ac:picMkLst>
        </pc:picChg>
        <pc:picChg chg="del">
          <ac:chgData name="Grote, Justin" userId="3a152b6a-8902-4447-a929-cb7bbe5acf11" providerId="ADAL" clId="{2B74DE8F-C180-4FF2-964C-A46C1FBDD6E3}" dt="2020-10-15T05:47:05.617" v="1006" actId="478"/>
          <ac:picMkLst>
            <pc:docMk/>
            <pc:sldMk cId="444021883" sldId="261"/>
            <ac:picMk id="16" creationId="{B97C8D14-4295-4360-9E02-3BB17B9ED61C}"/>
          </ac:picMkLst>
        </pc:picChg>
        <pc:picChg chg="del">
          <ac:chgData name="Grote, Justin" userId="3a152b6a-8902-4447-a929-cb7bbe5acf11" providerId="ADAL" clId="{2B74DE8F-C180-4FF2-964C-A46C1FBDD6E3}" dt="2020-10-15T05:47:05.617" v="1006" actId="478"/>
          <ac:picMkLst>
            <pc:docMk/>
            <pc:sldMk cId="444021883" sldId="261"/>
            <ac:picMk id="6146" creationId="{4DBBBE82-3622-4FCE-84D6-41A20522C192}"/>
          </ac:picMkLst>
        </pc:picChg>
        <pc:picChg chg="del">
          <ac:chgData name="Grote, Justin" userId="3a152b6a-8902-4447-a929-cb7bbe5acf11" providerId="ADAL" clId="{2B74DE8F-C180-4FF2-964C-A46C1FBDD6E3}" dt="2020-10-15T05:47:05.617" v="1006" actId="478"/>
          <ac:picMkLst>
            <pc:docMk/>
            <pc:sldMk cId="444021883" sldId="261"/>
            <ac:picMk id="7170" creationId="{61B144FD-3413-4A6A-8614-40904FE6EE76}"/>
          </ac:picMkLst>
        </pc:picChg>
        <pc:picChg chg="del">
          <ac:chgData name="Grote, Justin" userId="3a152b6a-8902-4447-a929-cb7bbe5acf11" providerId="ADAL" clId="{2B74DE8F-C180-4FF2-964C-A46C1FBDD6E3}" dt="2020-10-15T05:47:05.617" v="1006" actId="478"/>
          <ac:picMkLst>
            <pc:docMk/>
            <pc:sldMk cId="444021883" sldId="261"/>
            <ac:picMk id="8194" creationId="{9B8EDAC1-7001-4895-8500-0A6088609A69}"/>
          </ac:picMkLst>
        </pc:picChg>
      </pc:sldChg>
      <pc:sldChg chg="addSp delSp modSp add mod ord modTransition">
        <pc:chgData name="Grote, Justin" userId="3a152b6a-8902-4447-a929-cb7bbe5acf11" providerId="ADAL" clId="{2B74DE8F-C180-4FF2-964C-A46C1FBDD6E3}" dt="2020-10-15T06:26:06.355" v="1124"/>
        <pc:sldMkLst>
          <pc:docMk/>
          <pc:sldMk cId="213891428" sldId="262"/>
        </pc:sldMkLst>
        <pc:spChg chg="mod">
          <ac:chgData name="Grote, Justin" userId="3a152b6a-8902-4447-a929-cb7bbe5acf11" providerId="ADAL" clId="{2B74DE8F-C180-4FF2-964C-A46C1FBDD6E3}" dt="2020-10-15T06:25:10.066" v="1115" actId="1076"/>
          <ac:spMkLst>
            <pc:docMk/>
            <pc:sldMk cId="213891428" sldId="262"/>
            <ac:spMk id="2" creationId="{6DB3D0A6-CE8D-4DF2-A55F-ED13A59328A1}"/>
          </ac:spMkLst>
        </pc:spChg>
        <pc:spChg chg="add del mod">
          <ac:chgData name="Grote, Justin" userId="3a152b6a-8902-4447-a929-cb7bbe5acf11" providerId="ADAL" clId="{2B74DE8F-C180-4FF2-964C-A46C1FBDD6E3}" dt="2020-10-15T06:22:43.149" v="1072" actId="478"/>
          <ac:spMkLst>
            <pc:docMk/>
            <pc:sldMk cId="213891428" sldId="262"/>
            <ac:spMk id="3" creationId="{87AF32D4-6FAD-4B43-B085-CD045639DD5C}"/>
          </ac:spMkLst>
        </pc:spChg>
        <pc:spChg chg="mod">
          <ac:chgData name="Grote, Justin" userId="3a152b6a-8902-4447-a929-cb7bbe5acf11" providerId="ADAL" clId="{2B74DE8F-C180-4FF2-964C-A46C1FBDD6E3}" dt="2020-10-15T06:25:56.835" v="1122" actId="207"/>
          <ac:spMkLst>
            <pc:docMk/>
            <pc:sldMk cId="213891428" sldId="262"/>
            <ac:spMk id="7" creationId="{D9DB61D5-B9B5-4E96-A2E9-70AE3404BD6B}"/>
          </ac:spMkLst>
        </pc:spChg>
        <pc:spChg chg="add del mod">
          <ac:chgData name="Grote, Justin" userId="3a152b6a-8902-4447-a929-cb7bbe5acf11" providerId="ADAL" clId="{2B74DE8F-C180-4FF2-964C-A46C1FBDD6E3}" dt="2020-10-15T06:25:35.168" v="1120" actId="2711"/>
          <ac:spMkLst>
            <pc:docMk/>
            <pc:sldMk cId="213891428" sldId="262"/>
            <ac:spMk id="13" creationId="{5C3FB6B2-8E40-4986-90D6-7C5A0306869F}"/>
          </ac:spMkLst>
        </pc:spChg>
        <pc:spChg chg="mod">
          <ac:chgData name="Grote, Justin" userId="3a152b6a-8902-4447-a929-cb7bbe5acf11" providerId="ADAL" clId="{2B74DE8F-C180-4FF2-964C-A46C1FBDD6E3}" dt="2020-10-15T06:25:40.069" v="1121" actId="2711"/>
          <ac:spMkLst>
            <pc:docMk/>
            <pc:sldMk cId="213891428" sldId="262"/>
            <ac:spMk id="15" creationId="{6B0B58DA-87C7-4AC9-9E06-5DFCD50FBFFC}"/>
          </ac:spMkLst>
        </pc:spChg>
        <pc:picChg chg="del">
          <ac:chgData name="Grote, Justin" userId="3a152b6a-8902-4447-a929-cb7bbe5acf11" providerId="ADAL" clId="{2B74DE8F-C180-4FF2-964C-A46C1FBDD6E3}" dt="2020-10-15T06:19:41.711" v="1020" actId="478"/>
          <ac:picMkLst>
            <pc:docMk/>
            <pc:sldMk cId="213891428" sldId="262"/>
            <ac:picMk id="8" creationId="{3ED8A06E-280A-444E-88B5-B45EBB546F98}"/>
          </ac:picMkLst>
        </pc:picChg>
        <pc:picChg chg="del">
          <ac:chgData name="Grote, Justin" userId="3a152b6a-8902-4447-a929-cb7bbe5acf11" providerId="ADAL" clId="{2B74DE8F-C180-4FF2-964C-A46C1FBDD6E3}" dt="2020-10-15T06:19:29.206" v="1017" actId="478"/>
          <ac:picMkLst>
            <pc:docMk/>
            <pc:sldMk cId="213891428" sldId="262"/>
            <ac:picMk id="11" creationId="{56D6D2B8-3B09-4201-BF60-638F7AEE1C04}"/>
          </ac:picMkLst>
        </pc:picChg>
      </pc:sldChg>
      <pc:sldChg chg="delSp add mod modAnim">
        <pc:chgData name="Grote, Justin" userId="3a152b6a-8902-4447-a929-cb7bbe5acf11" providerId="ADAL" clId="{2B74DE8F-C180-4FF2-964C-A46C1FBDD6E3}" dt="2020-10-15T06:32:38.017" v="1160" actId="165"/>
        <pc:sldMkLst>
          <pc:docMk/>
          <pc:sldMk cId="1493335400" sldId="263"/>
        </pc:sldMkLst>
        <pc:spChg chg="topLvl">
          <ac:chgData name="Grote, Justin" userId="3a152b6a-8902-4447-a929-cb7bbe5acf11" providerId="ADAL" clId="{2B74DE8F-C180-4FF2-964C-A46C1FBDD6E3}" dt="2020-10-15T06:32:38.017" v="1160" actId="165"/>
          <ac:spMkLst>
            <pc:docMk/>
            <pc:sldMk cId="1493335400" sldId="263"/>
            <ac:spMk id="4" creationId="{690E0DB9-CDF0-4DE2-A2D6-83C386008902}"/>
          </ac:spMkLst>
        </pc:spChg>
        <pc:grpChg chg="del">
          <ac:chgData name="Grote, Justin" userId="3a152b6a-8902-4447-a929-cb7bbe5acf11" providerId="ADAL" clId="{2B74DE8F-C180-4FF2-964C-A46C1FBDD6E3}" dt="2020-10-15T06:32:38.017" v="1160" actId="165"/>
          <ac:grpSpMkLst>
            <pc:docMk/>
            <pc:sldMk cId="1493335400" sldId="263"/>
            <ac:grpSpMk id="6" creationId="{6B7913EE-D405-4AD9-B824-0415BD129D1F}"/>
          </ac:grpSpMkLst>
        </pc:grpChg>
        <pc:picChg chg="topLvl">
          <ac:chgData name="Grote, Justin" userId="3a152b6a-8902-4447-a929-cb7bbe5acf11" providerId="ADAL" clId="{2B74DE8F-C180-4FF2-964C-A46C1FBDD6E3}" dt="2020-10-15T06:32:38.017" v="1160" actId="165"/>
          <ac:picMkLst>
            <pc:docMk/>
            <pc:sldMk cId="1493335400" sldId="263"/>
            <ac:picMk id="5" creationId="{970E88BA-60F1-4BD2-8556-8C419FBDCFAD}"/>
          </ac:picMkLst>
        </pc:picChg>
      </pc:sldChg>
      <pc:sldChg chg="addSp delSp modSp add mod modTransition">
        <pc:chgData name="Grote, Justin" userId="3a152b6a-8902-4447-a929-cb7bbe5acf11" providerId="ADAL" clId="{2B74DE8F-C180-4FF2-964C-A46C1FBDD6E3}" dt="2020-10-15T06:33:59.474" v="1177" actId="1076"/>
        <pc:sldMkLst>
          <pc:docMk/>
          <pc:sldMk cId="1722143515" sldId="264"/>
        </pc:sldMkLst>
        <pc:spChg chg="del mod">
          <ac:chgData name="Grote, Justin" userId="3a152b6a-8902-4447-a929-cb7bbe5acf11" providerId="ADAL" clId="{2B74DE8F-C180-4FF2-964C-A46C1FBDD6E3}" dt="2020-10-15T06:29:13.774" v="1133" actId="478"/>
          <ac:spMkLst>
            <pc:docMk/>
            <pc:sldMk cId="1722143515" sldId="264"/>
            <ac:spMk id="2" creationId="{E63F510D-D35E-46F5-AC98-66B81B9B1C2B}"/>
          </ac:spMkLst>
        </pc:spChg>
        <pc:spChg chg="mod">
          <ac:chgData name="Grote, Justin" userId="3a152b6a-8902-4447-a929-cb7bbe5acf11" providerId="ADAL" clId="{2B74DE8F-C180-4FF2-964C-A46C1FBDD6E3}" dt="2020-10-15T06:32:22.668" v="1158" actId="1076"/>
          <ac:spMkLst>
            <pc:docMk/>
            <pc:sldMk cId="1722143515" sldId="264"/>
            <ac:spMk id="4" creationId="{690E0DB9-CDF0-4DE2-A2D6-83C386008902}"/>
          </ac:spMkLst>
        </pc:spChg>
        <pc:spChg chg="add del mod">
          <ac:chgData name="Grote, Justin" userId="3a152b6a-8902-4447-a929-cb7bbe5acf11" providerId="ADAL" clId="{2B74DE8F-C180-4FF2-964C-A46C1FBDD6E3}" dt="2020-10-15T06:32:55.877" v="1164" actId="1076"/>
          <ac:spMkLst>
            <pc:docMk/>
            <pc:sldMk cId="1722143515" sldId="264"/>
            <ac:spMk id="7" creationId="{D9DB61D5-B9B5-4E96-A2E9-70AE3404BD6B}"/>
          </ac:spMkLst>
        </pc:spChg>
        <pc:spChg chg="del mod">
          <ac:chgData name="Grote, Justin" userId="3a152b6a-8902-4447-a929-cb7bbe5acf11" providerId="ADAL" clId="{2B74DE8F-C180-4FF2-964C-A46C1FBDD6E3}" dt="2020-10-15T06:29:19.953" v="1139" actId="478"/>
          <ac:spMkLst>
            <pc:docMk/>
            <pc:sldMk cId="1722143515" sldId="264"/>
            <ac:spMk id="10" creationId="{9F1108B0-B743-40EF-98AA-FEBD884C6EA3}"/>
          </ac:spMkLst>
        </pc:spChg>
        <pc:spChg chg="add mod">
          <ac:chgData name="Grote, Justin" userId="3a152b6a-8902-4447-a929-cb7bbe5acf11" providerId="ADAL" clId="{2B74DE8F-C180-4FF2-964C-A46C1FBDD6E3}" dt="2020-10-15T06:33:59.474" v="1177" actId="1076"/>
          <ac:spMkLst>
            <pc:docMk/>
            <pc:sldMk cId="1722143515" sldId="264"/>
            <ac:spMk id="11" creationId="{07BD42D2-D609-4C0C-AADD-B93A03E6BE7C}"/>
          </ac:spMkLst>
        </pc:spChg>
        <pc:grpChg chg="add del mod">
          <ac:chgData name="Grote, Justin" userId="3a152b6a-8902-4447-a929-cb7bbe5acf11" providerId="ADAL" clId="{2B74DE8F-C180-4FF2-964C-A46C1FBDD6E3}" dt="2020-10-15T06:32:48.833" v="1161" actId="478"/>
          <ac:grpSpMkLst>
            <pc:docMk/>
            <pc:sldMk cId="1722143515" sldId="264"/>
            <ac:grpSpMk id="6" creationId="{6B7913EE-D405-4AD9-B824-0415BD129D1F}"/>
          </ac:grpSpMkLst>
        </pc:grpChg>
        <pc:picChg chg="del">
          <ac:chgData name="Grote, Justin" userId="3a152b6a-8902-4447-a929-cb7bbe5acf11" providerId="ADAL" clId="{2B74DE8F-C180-4FF2-964C-A46C1FBDD6E3}" dt="2020-10-15T06:29:14.829" v="1135" actId="478"/>
          <ac:picMkLst>
            <pc:docMk/>
            <pc:sldMk cId="1722143515" sldId="264"/>
            <ac:picMk id="3" creationId="{8EF44BC7-7A3B-4D54-8572-9D4AD4512B21}"/>
          </ac:picMkLst>
        </pc:picChg>
        <pc:picChg chg="mod">
          <ac:chgData name="Grote, Justin" userId="3a152b6a-8902-4447-a929-cb7bbe5acf11" providerId="ADAL" clId="{2B74DE8F-C180-4FF2-964C-A46C1FBDD6E3}" dt="2020-10-15T06:32:22.668" v="1158" actId="1076"/>
          <ac:picMkLst>
            <pc:docMk/>
            <pc:sldMk cId="1722143515" sldId="264"/>
            <ac:picMk id="5" creationId="{970E88BA-60F1-4BD2-8556-8C419FBDCFAD}"/>
          </ac:picMkLst>
        </pc:picChg>
        <pc:picChg chg="add mod">
          <ac:chgData name="Grote, Justin" userId="3a152b6a-8902-4447-a929-cb7bbe5acf11" providerId="ADAL" clId="{2B74DE8F-C180-4FF2-964C-A46C1FBDD6E3}" dt="2020-10-15T06:33:59.474" v="1177" actId="1076"/>
          <ac:picMkLst>
            <pc:docMk/>
            <pc:sldMk cId="1722143515" sldId="264"/>
            <ac:picMk id="8" creationId="{8472EE60-9369-4C31-88FA-CCEAA556C35A}"/>
          </ac:picMkLst>
        </pc:picChg>
        <pc:picChg chg="del">
          <ac:chgData name="Grote, Justin" userId="3a152b6a-8902-4447-a929-cb7bbe5acf11" providerId="ADAL" clId="{2B74DE8F-C180-4FF2-964C-A46C1FBDD6E3}" dt="2020-10-15T06:29:22.567" v="1141" actId="478"/>
          <ac:picMkLst>
            <pc:docMk/>
            <pc:sldMk cId="1722143515" sldId="264"/>
            <ac:picMk id="9" creationId="{E99C7144-812C-4567-A6AB-085C8F8A4C61}"/>
          </ac:picMkLst>
        </pc:picChg>
        <pc:picChg chg="del">
          <ac:chgData name="Grote, Justin" userId="3a152b6a-8902-4447-a929-cb7bbe5acf11" providerId="ADAL" clId="{2B74DE8F-C180-4FF2-964C-A46C1FBDD6E3}" dt="2020-10-15T06:29:12.319" v="1132" actId="478"/>
          <ac:picMkLst>
            <pc:docMk/>
            <pc:sldMk cId="1722143515" sldId="264"/>
            <ac:picMk id="14" creationId="{C8F5AEB4-E2B9-4F2D-B7EE-D80E92FC80DA}"/>
          </ac:picMkLst>
        </pc:picChg>
        <pc:picChg chg="del">
          <ac:chgData name="Grote, Justin" userId="3a152b6a-8902-4447-a929-cb7bbe5acf11" providerId="ADAL" clId="{2B74DE8F-C180-4FF2-964C-A46C1FBDD6E3}" dt="2020-10-15T06:29:14.345" v="1134" actId="478"/>
          <ac:picMkLst>
            <pc:docMk/>
            <pc:sldMk cId="1722143515" sldId="264"/>
            <ac:picMk id="16" creationId="{B97C8D14-4295-4360-9E02-3BB17B9ED61C}"/>
          </ac:picMkLst>
        </pc:picChg>
        <pc:picChg chg="del">
          <ac:chgData name="Grote, Justin" userId="3a152b6a-8902-4447-a929-cb7bbe5acf11" providerId="ADAL" clId="{2B74DE8F-C180-4FF2-964C-A46C1FBDD6E3}" dt="2020-10-15T06:29:09.669" v="1129" actId="478"/>
          <ac:picMkLst>
            <pc:docMk/>
            <pc:sldMk cId="1722143515" sldId="264"/>
            <ac:picMk id="6146" creationId="{4DBBBE82-3622-4FCE-84D6-41A20522C192}"/>
          </ac:picMkLst>
        </pc:picChg>
        <pc:picChg chg="del">
          <ac:chgData name="Grote, Justin" userId="3a152b6a-8902-4447-a929-cb7bbe5acf11" providerId="ADAL" clId="{2B74DE8F-C180-4FF2-964C-A46C1FBDD6E3}" dt="2020-10-15T06:29:10.255" v="1130" actId="478"/>
          <ac:picMkLst>
            <pc:docMk/>
            <pc:sldMk cId="1722143515" sldId="264"/>
            <ac:picMk id="7170" creationId="{61B144FD-3413-4A6A-8614-40904FE6EE76}"/>
          </ac:picMkLst>
        </pc:picChg>
        <pc:picChg chg="del">
          <ac:chgData name="Grote, Justin" userId="3a152b6a-8902-4447-a929-cb7bbe5acf11" providerId="ADAL" clId="{2B74DE8F-C180-4FF2-964C-A46C1FBDD6E3}" dt="2020-10-15T06:29:20.795" v="1140" actId="478"/>
          <ac:picMkLst>
            <pc:docMk/>
            <pc:sldMk cId="1722143515" sldId="264"/>
            <ac:picMk id="8194" creationId="{9B8EDAC1-7001-4895-8500-0A6088609A69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10/15/2020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 shot of a computer&#10;&#10;Description automatically generated">
            <a:extLst>
              <a:ext uri="{FF2B5EF4-FFF2-40B4-BE49-F238E27FC236}">
                <a16:creationId xmlns:a16="http://schemas.microsoft.com/office/drawing/2014/main" id="{E5350A84-85AC-43DA-8C72-9CA9234CFE0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 rot="16200000">
            <a:off x="-3052704" y="3052701"/>
            <a:ext cx="6909924" cy="804519"/>
          </a:xfrm>
          <a:prstGeom prst="rect">
            <a:avLst/>
          </a:prstGeom>
        </p:spPr>
      </p:pic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F1AB2C95-16FC-48F5-843F-958A785E922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6993" y="6105401"/>
            <a:ext cx="12192000" cy="8045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CC567-6B42-4509-BB36-2AC30E03D53A}"/>
              </a:ext>
            </a:extLst>
          </p:cNvPr>
          <p:cNvSpPr/>
          <p:nvPr userDrawn="1"/>
        </p:nvSpPr>
        <p:spPr>
          <a:xfrm>
            <a:off x="6993" y="6181977"/>
            <a:ext cx="314972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@PSHSummit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CF6BFE-1C36-4BBB-8893-34134FCA6E38}"/>
              </a:ext>
            </a:extLst>
          </p:cNvPr>
          <p:cNvSpPr/>
          <p:nvPr userDrawn="1"/>
        </p:nvSpPr>
        <p:spPr>
          <a:xfrm>
            <a:off x="4240693" y="6179700"/>
            <a:ext cx="314972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@PSConfAsia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0C9A66-D9C7-4D82-A022-0B341A0FBE2A}"/>
              </a:ext>
            </a:extLst>
          </p:cNvPr>
          <p:cNvSpPr/>
          <p:nvPr userDrawn="1"/>
        </p:nvSpPr>
        <p:spPr>
          <a:xfrm>
            <a:off x="8889880" y="6215274"/>
            <a:ext cx="314972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@PSDayUk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39F140-277A-4C14-AAC6-029865EDA0D6}"/>
              </a:ext>
            </a:extLst>
          </p:cNvPr>
          <p:cNvSpPr/>
          <p:nvPr userDrawn="1"/>
        </p:nvSpPr>
        <p:spPr>
          <a:xfrm>
            <a:off x="-6993" y="62269"/>
            <a:ext cx="804520" cy="35394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#</a:t>
            </a:r>
          </a:p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</a:t>
            </a:r>
          </a:p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</a:t>
            </a:r>
          </a:p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</a:t>
            </a:r>
          </a:p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</a:t>
            </a:r>
          </a:p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</a:t>
            </a:r>
          </a:p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4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hyperlink" Target="http://blog.yorksj.ac.uk/moodle/10-days-of-twitter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6.sv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6.sv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6.svg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16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6.svg"/><Relationship Id="rId5" Type="http://schemas.openxmlformats.org/officeDocument/2006/relationships/image" Target="../media/image14.png"/><Relationship Id="rId10" Type="http://schemas.openxmlformats.org/officeDocument/2006/relationships/image" Target="../media/image5.png"/><Relationship Id="rId4" Type="http://schemas.openxmlformats.org/officeDocument/2006/relationships/image" Target="../media/image11.png"/><Relationship Id="rId9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yorksj.ac.uk/moodle/10-days-of-twitter/" TargetMode="External"/><Relationship Id="rId7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yorksj.ac.uk/moodle/10-days-of-twitter/" TargetMode="External"/><Relationship Id="rId7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ode.visualstudio.com/docs/getstarted/introvideos" TargetMode="External"/><Relationship Id="rId3" Type="http://schemas.openxmlformats.org/officeDocument/2006/relationships/hyperlink" Target="http://blog.yorksj.ac.uk/moodle/10-days-of-twitter/" TargetMode="External"/><Relationship Id="rId7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jpeg"/><Relationship Id="rId9" Type="http://schemas.openxmlformats.org/officeDocument/2006/relationships/hyperlink" Target="https://tinyurl.com/LearnVSCodePWSH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WBg9mlpzEYU" TargetMode="External"/><Relationship Id="rId3" Type="http://schemas.openxmlformats.org/officeDocument/2006/relationships/hyperlink" Target="http://blog.yorksj.ac.uk/moodle/10-days-of-twitter/" TargetMode="External"/><Relationship Id="rId7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hyperlink" Target="https://youtu.be/LF0Srh9hxj8" TargetMode="External"/><Relationship Id="rId5" Type="http://schemas.openxmlformats.org/officeDocument/2006/relationships/image" Target="../media/image2.png"/><Relationship Id="rId10" Type="http://schemas.openxmlformats.org/officeDocument/2006/relationships/image" Target="../media/image8.png"/><Relationship Id="rId4" Type="http://schemas.openxmlformats.org/officeDocument/2006/relationships/image" Target="../media/image4.jpe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hyperlink" Target="http://blog.yorksj.ac.uk/moodle/10-days-of-twitter/" TargetMode="External"/><Relationship Id="rId7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6.sv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6.sv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3068E3-5E9D-4061-89C9-549728231F0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</a:blip>
          <a:srcRect/>
          <a:stretch/>
        </p:blipFill>
        <p:spPr>
          <a:xfrm>
            <a:off x="8533918" y="0"/>
            <a:ext cx="4279133" cy="637198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3000"/>
              </a:srgbClr>
            </a:outerShdw>
          </a:effectLst>
        </p:spPr>
      </p:pic>
      <p:pic>
        <p:nvPicPr>
          <p:cNvPr id="8" name="Picture 7" descr="A picture containing ax, tool&#10;&#10;Description automatically generated">
            <a:extLst>
              <a:ext uri="{FF2B5EF4-FFF2-40B4-BE49-F238E27FC236}">
                <a16:creationId xmlns:a16="http://schemas.microsoft.com/office/drawing/2014/main" id="{A8571260-1B40-4472-8921-988E927CED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417779" y="4020014"/>
            <a:ext cx="561160" cy="4562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B7DF1E-E0D8-45F8-B73B-609BD3715621}"/>
              </a:ext>
            </a:extLst>
          </p:cNvPr>
          <p:cNvSpPr txBox="1"/>
          <p:nvPr/>
        </p:nvSpPr>
        <p:spPr>
          <a:xfrm>
            <a:off x="2978939" y="3953014"/>
            <a:ext cx="2283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/>
              <a:t>justinwgrote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5E9348-8099-4574-9567-53A0E213A308}"/>
              </a:ext>
            </a:extLst>
          </p:cNvPr>
          <p:cNvSpPr txBox="1"/>
          <p:nvPr/>
        </p:nvSpPr>
        <p:spPr>
          <a:xfrm>
            <a:off x="2235200" y="486015"/>
            <a:ext cx="69523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Optimizing Visual Studio Code For </a:t>
            </a:r>
            <a:r>
              <a:rPr lang="en-US" sz="4400" b="1" dirty="0" err="1"/>
              <a:t>Powershell</a:t>
            </a:r>
            <a:endParaRPr lang="en-US" sz="4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9E860-F862-4DD6-8168-DF967919AA38}"/>
              </a:ext>
            </a:extLst>
          </p:cNvPr>
          <p:cNvSpPr txBox="1"/>
          <p:nvPr/>
        </p:nvSpPr>
        <p:spPr>
          <a:xfrm>
            <a:off x="2417779" y="4482068"/>
            <a:ext cx="68505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Justin Grote, Microsoft MVP</a:t>
            </a:r>
          </a:p>
          <a:p>
            <a:r>
              <a:rPr lang="en-US" sz="2800" dirty="0"/>
              <a:t>Datacenter Solutions Architect</a:t>
            </a:r>
          </a:p>
        </p:txBody>
      </p:sp>
      <p:pic>
        <p:nvPicPr>
          <p:cNvPr id="2050" name="Picture 2" descr="Allied Digital Partners with Zyrion for Managed Services – Channel Futures">
            <a:extLst>
              <a:ext uri="{FF2B5EF4-FFF2-40B4-BE49-F238E27FC236}">
                <a16:creationId xmlns:a16="http://schemas.microsoft.com/office/drawing/2014/main" id="{A86DDCF2-0B87-4812-AD7C-777EB440E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972" y="5380860"/>
            <a:ext cx="2144065" cy="52322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87F70-0595-4984-B07B-9627B51F1F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5262641" y="1990524"/>
            <a:ext cx="1438476" cy="143847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28810C8-1CF3-4C0D-9138-AA9C8E0BEE46}"/>
              </a:ext>
            </a:extLst>
          </p:cNvPr>
          <p:cNvSpPr/>
          <p:nvPr/>
        </p:nvSpPr>
        <p:spPr>
          <a:xfrm>
            <a:off x="7445195" y="1859340"/>
            <a:ext cx="106867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911943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56483" y="0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731985" y="1618931"/>
            <a:ext cx="560390" cy="560390"/>
          </a:xfrm>
          <a:prstGeom prst="rect">
            <a:avLst/>
          </a:prstGeom>
        </p:spPr>
      </p:pic>
      <p:pic>
        <p:nvPicPr>
          <p:cNvPr id="3" name="Picture 2" descr="Logo">
            <a:extLst>
              <a:ext uri="{FF2B5EF4-FFF2-40B4-BE49-F238E27FC236}">
                <a16:creationId xmlns:a16="http://schemas.microsoft.com/office/drawing/2014/main" id="{8EF44BC7-7A3B-4D54-8572-9D4AD4512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627" y="105808"/>
            <a:ext cx="3223329" cy="161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Announcing PowerShell 7.0 | PowerShell">
            <a:extLst>
              <a:ext uri="{FF2B5EF4-FFF2-40B4-BE49-F238E27FC236}">
                <a16:creationId xmlns:a16="http://schemas.microsoft.com/office/drawing/2014/main" id="{61B144FD-3413-4A6A-8614-40904FE6E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5840" y="0"/>
            <a:ext cx="1781276" cy="178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Replace Default User Account Avatar in Windows 10 » Winhelponline">
            <a:extLst>
              <a:ext uri="{FF2B5EF4-FFF2-40B4-BE49-F238E27FC236}">
                <a16:creationId xmlns:a16="http://schemas.microsoft.com/office/drawing/2014/main" id="{4DBBBE82-3622-4FCE-84D6-41A20522C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3579" y="770023"/>
            <a:ext cx="1011253" cy="101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63F510D-D35E-46F5-AC98-66B81B9B1C2B}"/>
              </a:ext>
            </a:extLst>
          </p:cNvPr>
          <p:cNvSpPr/>
          <p:nvPr/>
        </p:nvSpPr>
        <p:spPr>
          <a:xfrm>
            <a:off x="6958317" y="10580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VSCode</a:t>
            </a:r>
            <a:b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PS Profile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5" name="Picture 2" descr="Take Your VS Code Configuration Anywhere Easily with Settings Sync | by  Paige Niedringhaus | ITNEXT">
            <a:extLst>
              <a:ext uri="{FF2B5EF4-FFF2-40B4-BE49-F238E27FC236}">
                <a16:creationId xmlns:a16="http://schemas.microsoft.com/office/drawing/2014/main" id="{970E88BA-60F1-4BD2-8556-8C419FBDC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956" y="3542420"/>
            <a:ext cx="1754326" cy="175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90E0DB9-CDF0-4DE2-A2D6-83C386008902}"/>
              </a:ext>
            </a:extLst>
          </p:cNvPr>
          <p:cNvSpPr/>
          <p:nvPr/>
        </p:nvSpPr>
        <p:spPr>
          <a:xfrm>
            <a:off x="7580353" y="3474721"/>
            <a:ext cx="280717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</a:t>
            </a:r>
            <a:b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Sync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194" name="Picture 2" descr="Settings Icon | Android Lollipop Iconset | dtafalonso">
            <a:extLst>
              <a:ext uri="{FF2B5EF4-FFF2-40B4-BE49-F238E27FC236}">
                <a16:creationId xmlns:a16="http://schemas.microsoft.com/office/drawing/2014/main" id="{9B8EDAC1-7001-4895-8500-0A6088609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39" y="3329871"/>
            <a:ext cx="1810657" cy="181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9C7144-812C-4567-A6AB-085C8F8A4C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25842" y="3983971"/>
            <a:ext cx="875278" cy="1509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F1108B0-B743-40EF-98AA-FEBD884C6EA3}"/>
              </a:ext>
            </a:extLst>
          </p:cNvPr>
          <p:cNvSpPr/>
          <p:nvPr/>
        </p:nvSpPr>
        <p:spPr>
          <a:xfrm>
            <a:off x="2531390" y="357086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 Tweaks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10781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-27923"/>
            <a:ext cx="11391900" cy="61150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Settings Icon | Android Lollipop Iconset | dtafalonso">
            <a:extLst>
              <a:ext uri="{FF2B5EF4-FFF2-40B4-BE49-F238E27FC236}">
                <a16:creationId xmlns:a16="http://schemas.microsoft.com/office/drawing/2014/main" id="{4EECD6C5-D8DC-4845-AFFF-90A074B67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6499" y="1983757"/>
            <a:ext cx="1810657" cy="181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DE745D1-2212-4C26-9656-F79175CDAFF7}"/>
              </a:ext>
            </a:extLst>
          </p:cNvPr>
          <p:cNvSpPr/>
          <p:nvPr/>
        </p:nvSpPr>
        <p:spPr>
          <a:xfrm>
            <a:off x="4685064" y="2473586"/>
            <a:ext cx="5495010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 Tweaks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218746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56483" y="0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731985" y="1618931"/>
            <a:ext cx="560390" cy="560390"/>
          </a:xfrm>
          <a:prstGeom prst="rect">
            <a:avLst/>
          </a:prstGeom>
        </p:spPr>
      </p:pic>
      <p:pic>
        <p:nvPicPr>
          <p:cNvPr id="3" name="Picture 2" descr="Logo">
            <a:extLst>
              <a:ext uri="{FF2B5EF4-FFF2-40B4-BE49-F238E27FC236}">
                <a16:creationId xmlns:a16="http://schemas.microsoft.com/office/drawing/2014/main" id="{8EF44BC7-7A3B-4D54-8572-9D4AD4512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627" y="105808"/>
            <a:ext cx="3223329" cy="161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Announcing PowerShell 7.0 | PowerShell">
            <a:extLst>
              <a:ext uri="{FF2B5EF4-FFF2-40B4-BE49-F238E27FC236}">
                <a16:creationId xmlns:a16="http://schemas.microsoft.com/office/drawing/2014/main" id="{61B144FD-3413-4A6A-8614-40904FE6E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5840" y="0"/>
            <a:ext cx="1781276" cy="178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Replace Default User Account Avatar in Windows 10 » Winhelponline">
            <a:extLst>
              <a:ext uri="{FF2B5EF4-FFF2-40B4-BE49-F238E27FC236}">
                <a16:creationId xmlns:a16="http://schemas.microsoft.com/office/drawing/2014/main" id="{4DBBBE82-3622-4FCE-84D6-41A20522C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3579" y="770023"/>
            <a:ext cx="1011253" cy="101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63F510D-D35E-46F5-AC98-66B81B9B1C2B}"/>
              </a:ext>
            </a:extLst>
          </p:cNvPr>
          <p:cNvSpPr/>
          <p:nvPr/>
        </p:nvSpPr>
        <p:spPr>
          <a:xfrm>
            <a:off x="6958317" y="10580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VSCode</a:t>
            </a:r>
            <a:b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PS Profile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5" name="Picture 2" descr="Take Your VS Code Configuration Anywhere Easily with Settings Sync | by  Paige Niedringhaus | ITNEXT">
            <a:extLst>
              <a:ext uri="{FF2B5EF4-FFF2-40B4-BE49-F238E27FC236}">
                <a16:creationId xmlns:a16="http://schemas.microsoft.com/office/drawing/2014/main" id="{970E88BA-60F1-4BD2-8556-8C419FBDC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956" y="3542420"/>
            <a:ext cx="1754326" cy="175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90E0DB9-CDF0-4DE2-A2D6-83C386008902}"/>
              </a:ext>
            </a:extLst>
          </p:cNvPr>
          <p:cNvSpPr/>
          <p:nvPr/>
        </p:nvSpPr>
        <p:spPr>
          <a:xfrm>
            <a:off x="7580353" y="3474721"/>
            <a:ext cx="280717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</a:t>
            </a:r>
            <a:b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Sync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194" name="Picture 2" descr="Settings Icon | Android Lollipop Iconset | dtafalonso">
            <a:extLst>
              <a:ext uri="{FF2B5EF4-FFF2-40B4-BE49-F238E27FC236}">
                <a16:creationId xmlns:a16="http://schemas.microsoft.com/office/drawing/2014/main" id="{9B8EDAC1-7001-4895-8500-0A6088609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39" y="3329871"/>
            <a:ext cx="1810657" cy="181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9C7144-812C-4567-A6AB-085C8F8A4C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25842" y="3983971"/>
            <a:ext cx="875278" cy="1509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F1108B0-B743-40EF-98AA-FEBD884C6EA3}"/>
              </a:ext>
            </a:extLst>
          </p:cNvPr>
          <p:cNvSpPr/>
          <p:nvPr/>
        </p:nvSpPr>
        <p:spPr>
          <a:xfrm>
            <a:off x="2531390" y="357086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 Tweaks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539220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Announcing PowerShell 7.0 | PowerShell">
            <a:extLst>
              <a:ext uri="{FF2B5EF4-FFF2-40B4-BE49-F238E27FC236}">
                <a16:creationId xmlns:a16="http://schemas.microsoft.com/office/drawing/2014/main" id="{61B144FD-3413-4A6A-8614-40904FE6E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7241" y="1992574"/>
            <a:ext cx="1781276" cy="178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Replace Default User Account Avatar in Windows 10 » Winhelponline">
            <a:extLst>
              <a:ext uri="{FF2B5EF4-FFF2-40B4-BE49-F238E27FC236}">
                <a16:creationId xmlns:a16="http://schemas.microsoft.com/office/drawing/2014/main" id="{4DBBBE82-3622-4FCE-84D6-41A20522C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980" y="2762597"/>
            <a:ext cx="1011253" cy="101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63F510D-D35E-46F5-AC98-66B81B9B1C2B}"/>
              </a:ext>
            </a:extLst>
          </p:cNvPr>
          <p:cNvSpPr/>
          <p:nvPr/>
        </p:nvSpPr>
        <p:spPr>
          <a:xfrm>
            <a:off x="4986460" y="1903363"/>
            <a:ext cx="6897596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Visual Studio Code</a:t>
            </a:r>
            <a:b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PowerShell</a:t>
            </a:r>
          </a:p>
          <a:p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Profile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811478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56483" y="0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731985" y="1618931"/>
            <a:ext cx="560390" cy="560390"/>
          </a:xfrm>
          <a:prstGeom prst="rect">
            <a:avLst/>
          </a:prstGeom>
        </p:spPr>
      </p:pic>
      <p:pic>
        <p:nvPicPr>
          <p:cNvPr id="3" name="Picture 2" descr="Logo">
            <a:extLst>
              <a:ext uri="{FF2B5EF4-FFF2-40B4-BE49-F238E27FC236}">
                <a16:creationId xmlns:a16="http://schemas.microsoft.com/office/drawing/2014/main" id="{8EF44BC7-7A3B-4D54-8572-9D4AD4512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627" y="105808"/>
            <a:ext cx="3223329" cy="161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Announcing PowerShell 7.0 | PowerShell">
            <a:extLst>
              <a:ext uri="{FF2B5EF4-FFF2-40B4-BE49-F238E27FC236}">
                <a16:creationId xmlns:a16="http://schemas.microsoft.com/office/drawing/2014/main" id="{61B144FD-3413-4A6A-8614-40904FE6E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5840" y="0"/>
            <a:ext cx="1781276" cy="178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Replace Default User Account Avatar in Windows 10 » Winhelponline">
            <a:extLst>
              <a:ext uri="{FF2B5EF4-FFF2-40B4-BE49-F238E27FC236}">
                <a16:creationId xmlns:a16="http://schemas.microsoft.com/office/drawing/2014/main" id="{4DBBBE82-3622-4FCE-84D6-41A20522C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3579" y="770023"/>
            <a:ext cx="1011253" cy="101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63F510D-D35E-46F5-AC98-66B81B9B1C2B}"/>
              </a:ext>
            </a:extLst>
          </p:cNvPr>
          <p:cNvSpPr/>
          <p:nvPr/>
        </p:nvSpPr>
        <p:spPr>
          <a:xfrm>
            <a:off x="6958317" y="10580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VSCode</a:t>
            </a:r>
            <a:b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PS Profile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5" name="Picture 2" descr="Take Your VS Code Configuration Anywhere Easily with Settings Sync | by  Paige Niedringhaus | ITNEXT">
            <a:extLst>
              <a:ext uri="{FF2B5EF4-FFF2-40B4-BE49-F238E27FC236}">
                <a16:creationId xmlns:a16="http://schemas.microsoft.com/office/drawing/2014/main" id="{970E88BA-60F1-4BD2-8556-8C419FBDC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956" y="3542420"/>
            <a:ext cx="1754326" cy="175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90E0DB9-CDF0-4DE2-A2D6-83C386008902}"/>
              </a:ext>
            </a:extLst>
          </p:cNvPr>
          <p:cNvSpPr/>
          <p:nvPr/>
        </p:nvSpPr>
        <p:spPr>
          <a:xfrm>
            <a:off x="7580353" y="3474721"/>
            <a:ext cx="280717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</a:t>
            </a:r>
            <a:b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Sync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194" name="Picture 2" descr="Settings Icon | Android Lollipop Iconset | dtafalonso">
            <a:extLst>
              <a:ext uri="{FF2B5EF4-FFF2-40B4-BE49-F238E27FC236}">
                <a16:creationId xmlns:a16="http://schemas.microsoft.com/office/drawing/2014/main" id="{9B8EDAC1-7001-4895-8500-0A6088609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39" y="3329871"/>
            <a:ext cx="1810657" cy="181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9C7144-812C-4567-A6AB-085C8F8A4C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25842" y="3983971"/>
            <a:ext cx="875278" cy="1509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F1108B0-B743-40EF-98AA-FEBD884C6EA3}"/>
              </a:ext>
            </a:extLst>
          </p:cNvPr>
          <p:cNvSpPr/>
          <p:nvPr/>
        </p:nvSpPr>
        <p:spPr>
          <a:xfrm>
            <a:off x="2531390" y="357086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 Tweaks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76052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Take Your VS Code Configuration Anywhere Easily with Settings Sync | by  Paige Niedringhaus | ITNEXT">
            <a:extLst>
              <a:ext uri="{FF2B5EF4-FFF2-40B4-BE49-F238E27FC236}">
                <a16:creationId xmlns:a16="http://schemas.microsoft.com/office/drawing/2014/main" id="{970E88BA-60F1-4BD2-8556-8C419FBDC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9015" y="1673853"/>
            <a:ext cx="270696" cy="270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90E0DB9-CDF0-4DE2-A2D6-83C386008902}"/>
              </a:ext>
            </a:extLst>
          </p:cNvPr>
          <p:cNvSpPr/>
          <p:nvPr/>
        </p:nvSpPr>
        <p:spPr>
          <a:xfrm>
            <a:off x="5731985" y="1809201"/>
            <a:ext cx="572593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</a:t>
            </a:r>
            <a:br>
              <a:rPr lang="en-US" sz="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Sync</a:t>
            </a:r>
            <a:endParaRPr lang="en-US" sz="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3F510D-D35E-46F5-AC98-66B81B9B1C2B}"/>
              </a:ext>
            </a:extLst>
          </p:cNvPr>
          <p:cNvSpPr/>
          <p:nvPr/>
        </p:nvSpPr>
        <p:spPr>
          <a:xfrm>
            <a:off x="5731985" y="1735490"/>
            <a:ext cx="319246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VSCode</a:t>
            </a:r>
            <a:br>
              <a:rPr lang="en-US" sz="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PS Profile</a:t>
            </a:r>
            <a:endParaRPr lang="en-US" sz="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6146" name="Picture 2" descr="Replace Default User Account Avatar in Windows 10 » Winhelponline">
            <a:extLst>
              <a:ext uri="{FF2B5EF4-FFF2-40B4-BE49-F238E27FC236}">
                <a16:creationId xmlns:a16="http://schemas.microsoft.com/office/drawing/2014/main" id="{4DBBBE82-3622-4FCE-84D6-41A20522C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7582" y="1735490"/>
            <a:ext cx="259273" cy="259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Announcing PowerShell 7.0 | PowerShell">
            <a:extLst>
              <a:ext uri="{FF2B5EF4-FFF2-40B4-BE49-F238E27FC236}">
                <a16:creationId xmlns:a16="http://schemas.microsoft.com/office/drawing/2014/main" id="{61B144FD-3413-4A6A-8614-40904FE6E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357" y="1933244"/>
            <a:ext cx="253378" cy="253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Settings Icon | Android Lollipop Iconset | dtafalonso">
            <a:extLst>
              <a:ext uri="{FF2B5EF4-FFF2-40B4-BE49-F238E27FC236}">
                <a16:creationId xmlns:a16="http://schemas.microsoft.com/office/drawing/2014/main" id="{9B8EDAC1-7001-4895-8500-0A6088609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660" y="1531863"/>
            <a:ext cx="301431" cy="30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9C7144-812C-4567-A6AB-085C8F8A4C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74363" y="2185963"/>
            <a:ext cx="145713" cy="25122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F1108B0-B743-40EF-98AA-FEBD884C6EA3}"/>
              </a:ext>
            </a:extLst>
          </p:cNvPr>
          <p:cNvSpPr/>
          <p:nvPr/>
        </p:nvSpPr>
        <p:spPr>
          <a:xfrm>
            <a:off x="5553400" y="2608438"/>
            <a:ext cx="3192466" cy="21544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 Tweaks</a:t>
            </a:r>
            <a:endParaRPr lang="en-US" sz="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3" name="Picture 2" descr="Logo">
            <a:extLst>
              <a:ext uri="{FF2B5EF4-FFF2-40B4-BE49-F238E27FC236}">
                <a16:creationId xmlns:a16="http://schemas.microsoft.com/office/drawing/2014/main" id="{8EF44BC7-7A3B-4D54-8572-9D4AD4512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3400" y="2437192"/>
            <a:ext cx="917560" cy="45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4356483" y="0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5731985" y="1618931"/>
            <a:ext cx="560390" cy="56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549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5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x, tool&#10;&#10;Description automatically generated">
            <a:extLst>
              <a:ext uri="{FF2B5EF4-FFF2-40B4-BE49-F238E27FC236}">
                <a16:creationId xmlns:a16="http://schemas.microsoft.com/office/drawing/2014/main" id="{A8571260-1B40-4472-8921-988E927CE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417779" y="4020014"/>
            <a:ext cx="561160" cy="456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3068E3-5E9D-4061-89C9-549728231F0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/>
        </p:blipFill>
        <p:spPr>
          <a:xfrm>
            <a:off x="7500829" y="0"/>
            <a:ext cx="4279133" cy="6371985"/>
          </a:xfrm>
          <a:prstGeom prst="rect">
            <a:avLst/>
          </a:prstGeom>
          <a:effectLst>
            <a:glow rad="698500">
              <a:srgbClr val="00B0F0">
                <a:alpha val="74000"/>
              </a:srgbClr>
            </a:glow>
            <a:outerShdw blurRad="50800" dist="50800" dir="5400000" algn="ctr" rotWithShape="0">
              <a:srgbClr val="000000">
                <a:alpha val="23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B7DF1E-E0D8-45F8-B73B-609BD3715621}"/>
              </a:ext>
            </a:extLst>
          </p:cNvPr>
          <p:cNvSpPr txBox="1"/>
          <p:nvPr/>
        </p:nvSpPr>
        <p:spPr>
          <a:xfrm>
            <a:off x="2978939" y="3953014"/>
            <a:ext cx="2283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/>
              <a:t>justinwgrote</a:t>
            </a:r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5E9348-8099-4574-9567-53A0E213A308}"/>
              </a:ext>
            </a:extLst>
          </p:cNvPr>
          <p:cNvSpPr txBox="1"/>
          <p:nvPr/>
        </p:nvSpPr>
        <p:spPr>
          <a:xfrm>
            <a:off x="2235200" y="486015"/>
            <a:ext cx="69523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Thank you!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89E860-F862-4DD6-8168-DF967919AA38}"/>
              </a:ext>
            </a:extLst>
          </p:cNvPr>
          <p:cNvSpPr txBox="1"/>
          <p:nvPr/>
        </p:nvSpPr>
        <p:spPr>
          <a:xfrm>
            <a:off x="2417779" y="4482068"/>
            <a:ext cx="68505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Justin Grote, Microsoft MVP</a:t>
            </a:r>
          </a:p>
          <a:p>
            <a:r>
              <a:rPr lang="en-US" sz="2800" dirty="0"/>
              <a:t>Datacenter Solutions Architect</a:t>
            </a:r>
          </a:p>
        </p:txBody>
      </p:sp>
      <p:pic>
        <p:nvPicPr>
          <p:cNvPr id="2050" name="Picture 2" descr="Allied Digital Partners with Zyrion for Managed Services – Channel Futures">
            <a:extLst>
              <a:ext uri="{FF2B5EF4-FFF2-40B4-BE49-F238E27FC236}">
                <a16:creationId xmlns:a16="http://schemas.microsoft.com/office/drawing/2014/main" id="{A86DDCF2-0B87-4812-AD7C-777EB440E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972" y="5380860"/>
            <a:ext cx="2144065" cy="52322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87F70-0595-4984-B07B-9627B51F1F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847422" y="1444714"/>
            <a:ext cx="680244" cy="68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71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B3D0A6-CE8D-4DF2-A55F-ED13A59328A1}"/>
              </a:ext>
            </a:extLst>
          </p:cNvPr>
          <p:cNvSpPr txBox="1"/>
          <p:nvPr/>
        </p:nvSpPr>
        <p:spPr>
          <a:xfrm>
            <a:off x="2844800" y="-1981413"/>
            <a:ext cx="69523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Optimizing Visual Studio Code For </a:t>
            </a:r>
            <a:r>
              <a:rPr lang="en-US" sz="4400" b="1" dirty="0" err="1"/>
              <a:t>Powershell</a:t>
            </a:r>
            <a:endParaRPr lang="en-US" sz="4400" b="1" dirty="0"/>
          </a:p>
        </p:txBody>
      </p:sp>
      <p:pic>
        <p:nvPicPr>
          <p:cNvPr id="4" name="Picture 3" descr="A picture containing ax, tool&#10;&#10;Description automatically generated">
            <a:extLst>
              <a:ext uri="{FF2B5EF4-FFF2-40B4-BE49-F238E27FC236}">
                <a16:creationId xmlns:a16="http://schemas.microsoft.com/office/drawing/2014/main" id="{ABD15641-4509-4903-831D-024DCDE88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59917" y="3236701"/>
            <a:ext cx="561160" cy="4562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B6510E-692B-4CEF-9079-FB96486440DF}"/>
              </a:ext>
            </a:extLst>
          </p:cNvPr>
          <p:cNvSpPr txBox="1"/>
          <p:nvPr/>
        </p:nvSpPr>
        <p:spPr>
          <a:xfrm>
            <a:off x="13008164" y="3419612"/>
            <a:ext cx="2283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/>
              <a:t>justinwgrote</a:t>
            </a: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10F7C4-0392-448E-BE3F-69D4FB161850}"/>
              </a:ext>
            </a:extLst>
          </p:cNvPr>
          <p:cNvSpPr txBox="1"/>
          <p:nvPr/>
        </p:nvSpPr>
        <p:spPr>
          <a:xfrm>
            <a:off x="13008164" y="5055745"/>
            <a:ext cx="68505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Justin Grote, Microsoft MVP</a:t>
            </a:r>
          </a:p>
          <a:p>
            <a:r>
              <a:rPr lang="en-US" sz="2800" dirty="0"/>
              <a:t>Datacenter Solutions Architect</a:t>
            </a:r>
          </a:p>
        </p:txBody>
      </p:sp>
      <p:pic>
        <p:nvPicPr>
          <p:cNvPr id="12" name="Picture 2" descr="Allied Digital Partners with Zyrion for Managed Services – Channel Futures">
            <a:extLst>
              <a:ext uri="{FF2B5EF4-FFF2-40B4-BE49-F238E27FC236}">
                <a16:creationId xmlns:a16="http://schemas.microsoft.com/office/drawing/2014/main" id="{7C9DC8EA-7FC3-4AEE-9C48-FB97DFC02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22129" y="5271189"/>
            <a:ext cx="2144065" cy="52322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657577" y="45581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619703" y="1192210"/>
            <a:ext cx="3077440" cy="307744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A7038DB-B5D2-4A99-B8AD-F87E112C732B}"/>
              </a:ext>
            </a:extLst>
          </p:cNvPr>
          <p:cNvSpPr/>
          <p:nvPr/>
        </p:nvSpPr>
        <p:spPr>
          <a:xfrm>
            <a:off x="5805051" y="1192210"/>
            <a:ext cx="1068675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223296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B3D0A6-CE8D-4DF2-A55F-ED13A59328A1}"/>
              </a:ext>
            </a:extLst>
          </p:cNvPr>
          <p:cNvSpPr txBox="1"/>
          <p:nvPr/>
        </p:nvSpPr>
        <p:spPr>
          <a:xfrm>
            <a:off x="2366090" y="50708"/>
            <a:ext cx="82599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Recommended Prerequisites</a:t>
            </a:r>
          </a:p>
        </p:txBody>
      </p:sp>
      <p:pic>
        <p:nvPicPr>
          <p:cNvPr id="4" name="Picture 3" descr="A picture containing ax, tool&#10;&#10;Description automatically generated">
            <a:extLst>
              <a:ext uri="{FF2B5EF4-FFF2-40B4-BE49-F238E27FC236}">
                <a16:creationId xmlns:a16="http://schemas.microsoft.com/office/drawing/2014/main" id="{ABD15641-4509-4903-831D-024DCDE88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59917" y="3236701"/>
            <a:ext cx="561160" cy="4562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B6510E-692B-4CEF-9079-FB96486440DF}"/>
              </a:ext>
            </a:extLst>
          </p:cNvPr>
          <p:cNvSpPr txBox="1"/>
          <p:nvPr/>
        </p:nvSpPr>
        <p:spPr>
          <a:xfrm>
            <a:off x="13008164" y="3419612"/>
            <a:ext cx="2283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/>
              <a:t>justinwgrote</a:t>
            </a: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10F7C4-0392-448E-BE3F-69D4FB161850}"/>
              </a:ext>
            </a:extLst>
          </p:cNvPr>
          <p:cNvSpPr txBox="1"/>
          <p:nvPr/>
        </p:nvSpPr>
        <p:spPr>
          <a:xfrm>
            <a:off x="13008164" y="5055745"/>
            <a:ext cx="68505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Justin Grote, Microsoft MVP</a:t>
            </a:r>
          </a:p>
          <a:p>
            <a:r>
              <a:rPr lang="en-US" sz="2800" dirty="0"/>
              <a:t>Datacenter Solutions Architect</a:t>
            </a:r>
          </a:p>
        </p:txBody>
      </p:sp>
      <p:pic>
        <p:nvPicPr>
          <p:cNvPr id="12" name="Picture 2" descr="Allied Digital Partners with Zyrion for Managed Services – Channel Futures">
            <a:extLst>
              <a:ext uri="{FF2B5EF4-FFF2-40B4-BE49-F238E27FC236}">
                <a16:creationId xmlns:a16="http://schemas.microsoft.com/office/drawing/2014/main" id="{7C9DC8EA-7FC3-4AEE-9C48-FB97DFC02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22129" y="5271189"/>
            <a:ext cx="2144065" cy="52322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3968463" y="50708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-4115647" y="1063591"/>
            <a:ext cx="3077440" cy="307744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A7038DB-B5D2-4A99-B8AD-F87E112C732B}"/>
              </a:ext>
            </a:extLst>
          </p:cNvPr>
          <p:cNvSpPr/>
          <p:nvPr/>
        </p:nvSpPr>
        <p:spPr>
          <a:xfrm>
            <a:off x="5427374" y="6722153"/>
            <a:ext cx="1068675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+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3FB6B2-8E40-4986-90D6-7C5A0306869F}"/>
              </a:ext>
            </a:extLst>
          </p:cNvPr>
          <p:cNvSpPr txBox="1"/>
          <p:nvPr/>
        </p:nvSpPr>
        <p:spPr>
          <a:xfrm>
            <a:off x="974001" y="1372088"/>
            <a:ext cx="11988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+mj-lt"/>
              </a:rPr>
              <a:t>VS Code Getting Started</a:t>
            </a:r>
            <a:br>
              <a:rPr lang="en-US" sz="3200" b="1" dirty="0">
                <a:latin typeface="+mj-lt"/>
              </a:rPr>
            </a:br>
            <a:r>
              <a:rPr lang="en-US" sz="3200" b="1" dirty="0">
                <a:latin typeface="+mj-lt"/>
                <a:hlinkClick r:id="rId8"/>
              </a:rPr>
              <a:t>https://code.visualstudio.com/docs/getstarted/introvideos</a:t>
            </a:r>
            <a:endParaRPr lang="en-US" sz="3200" b="1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0B58DA-87C7-4AC9-9E06-5DFCD50FBFFC}"/>
              </a:ext>
            </a:extLst>
          </p:cNvPr>
          <p:cNvSpPr txBox="1"/>
          <p:nvPr/>
        </p:nvSpPr>
        <p:spPr>
          <a:xfrm>
            <a:off x="974001" y="3324940"/>
            <a:ext cx="10804336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i="0" dirty="0">
                <a:effectLst/>
                <a:latin typeface="+mj-lt"/>
              </a:rPr>
              <a:t>VS Code </a:t>
            </a:r>
            <a:r>
              <a:rPr lang="en-US" sz="4000" b="1" i="0" dirty="0" err="1">
                <a:effectLst/>
                <a:latin typeface="+mj-lt"/>
              </a:rPr>
              <a:t>Powershell</a:t>
            </a:r>
            <a:r>
              <a:rPr lang="en-US" sz="4000" b="1" i="0" dirty="0">
                <a:effectLst/>
                <a:latin typeface="+mj-lt"/>
              </a:rPr>
              <a:t> Getting Started</a:t>
            </a:r>
            <a:br>
              <a:rPr lang="en-US" sz="3600" b="1" i="0" dirty="0">
                <a:effectLst/>
                <a:latin typeface="+mj-lt"/>
              </a:rPr>
            </a:br>
            <a:r>
              <a:rPr lang="en-US" sz="3600" b="1" i="0" dirty="0">
                <a:effectLst/>
                <a:latin typeface="+mj-lt"/>
                <a:hlinkClick r:id="rId9"/>
              </a:rPr>
              <a:t>https://tinyurl.com/LearnVSCodePWSH</a:t>
            </a:r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891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B3D0A6-CE8D-4DF2-A55F-ED13A59328A1}"/>
              </a:ext>
            </a:extLst>
          </p:cNvPr>
          <p:cNvSpPr txBox="1"/>
          <p:nvPr/>
        </p:nvSpPr>
        <p:spPr>
          <a:xfrm>
            <a:off x="2366090" y="50708"/>
            <a:ext cx="82599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Recommended Prerequisites</a:t>
            </a:r>
          </a:p>
        </p:txBody>
      </p:sp>
      <p:pic>
        <p:nvPicPr>
          <p:cNvPr id="4" name="Picture 3" descr="A picture containing ax, tool&#10;&#10;Description automatically generated">
            <a:extLst>
              <a:ext uri="{FF2B5EF4-FFF2-40B4-BE49-F238E27FC236}">
                <a16:creationId xmlns:a16="http://schemas.microsoft.com/office/drawing/2014/main" id="{ABD15641-4509-4903-831D-024DCDE88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59917" y="3236701"/>
            <a:ext cx="561160" cy="4562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B6510E-692B-4CEF-9079-FB96486440DF}"/>
              </a:ext>
            </a:extLst>
          </p:cNvPr>
          <p:cNvSpPr txBox="1"/>
          <p:nvPr/>
        </p:nvSpPr>
        <p:spPr>
          <a:xfrm>
            <a:off x="13008164" y="3419612"/>
            <a:ext cx="2283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/>
              <a:t>justinwgrote</a:t>
            </a: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10F7C4-0392-448E-BE3F-69D4FB161850}"/>
              </a:ext>
            </a:extLst>
          </p:cNvPr>
          <p:cNvSpPr txBox="1"/>
          <p:nvPr/>
        </p:nvSpPr>
        <p:spPr>
          <a:xfrm>
            <a:off x="13008164" y="5055745"/>
            <a:ext cx="68505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Justin Grote, Microsoft MVP</a:t>
            </a:r>
          </a:p>
          <a:p>
            <a:r>
              <a:rPr lang="en-US" sz="2800" dirty="0"/>
              <a:t>Datacenter Solutions Architect</a:t>
            </a:r>
          </a:p>
        </p:txBody>
      </p:sp>
      <p:pic>
        <p:nvPicPr>
          <p:cNvPr id="12" name="Picture 2" descr="Allied Digital Partners with Zyrion for Managed Services – Channel Futures">
            <a:extLst>
              <a:ext uri="{FF2B5EF4-FFF2-40B4-BE49-F238E27FC236}">
                <a16:creationId xmlns:a16="http://schemas.microsoft.com/office/drawing/2014/main" id="{7C9DC8EA-7FC3-4AEE-9C48-FB97DFC02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22129" y="5271189"/>
            <a:ext cx="2144065" cy="52322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3968463" y="50708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-4115647" y="1063591"/>
            <a:ext cx="3077440" cy="307744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A7038DB-B5D2-4A99-B8AD-F87E112C732B}"/>
              </a:ext>
            </a:extLst>
          </p:cNvPr>
          <p:cNvSpPr/>
          <p:nvPr/>
        </p:nvSpPr>
        <p:spPr>
          <a:xfrm>
            <a:off x="5427374" y="6722153"/>
            <a:ext cx="1068675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+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3FB6B2-8E40-4986-90D6-7C5A0306869F}"/>
              </a:ext>
            </a:extLst>
          </p:cNvPr>
          <p:cNvSpPr txBox="1"/>
          <p:nvPr/>
        </p:nvSpPr>
        <p:spPr>
          <a:xfrm>
            <a:off x="4796383" y="4220924"/>
            <a:ext cx="119888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Git 101 Basics: Scott </a:t>
            </a:r>
            <a:r>
              <a:rPr lang="en-US" sz="4400" dirty="0" err="1"/>
              <a:t>Hanselman</a:t>
            </a:r>
            <a:br>
              <a:rPr lang="en-US" sz="4400" dirty="0"/>
            </a:br>
            <a:r>
              <a:rPr lang="en-US" sz="4400" dirty="0">
                <a:hlinkClick r:id="rId8"/>
              </a:rPr>
              <a:t>https://youtu.be/WBg9mlpzEYU</a:t>
            </a:r>
            <a:endParaRPr lang="en-US" sz="4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D8A06E-280A-444E-88B5-B45EBB546F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820" y="3878547"/>
            <a:ext cx="3870563" cy="21313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D6D2B8-3B09-4201-BF60-638F7AEE1C0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8838" y="1190526"/>
            <a:ext cx="3857545" cy="224339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B0B58DA-87C7-4AC9-9E06-5DFCD50FBFFC}"/>
              </a:ext>
            </a:extLst>
          </p:cNvPr>
          <p:cNvSpPr txBox="1"/>
          <p:nvPr/>
        </p:nvSpPr>
        <p:spPr>
          <a:xfrm>
            <a:off x="4796383" y="1250394"/>
            <a:ext cx="119888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/>
              <a:t>Using </a:t>
            </a:r>
            <a:r>
              <a:rPr lang="en-US" sz="4400" dirty="0" err="1"/>
              <a:t>VSCode</a:t>
            </a:r>
            <a:r>
              <a:rPr lang="en-US" sz="4400" dirty="0"/>
              <a:t> as your Default</a:t>
            </a:r>
            <a:br>
              <a:rPr lang="en-US" sz="4400" dirty="0"/>
            </a:br>
            <a:r>
              <a:rPr lang="en-US" sz="4400" dirty="0" err="1"/>
              <a:t>Powershell</a:t>
            </a:r>
            <a:r>
              <a:rPr lang="en-US" sz="4400" dirty="0"/>
              <a:t> Editor</a:t>
            </a:r>
            <a:br>
              <a:rPr lang="en-US" sz="4400" dirty="0"/>
            </a:br>
            <a:r>
              <a:rPr lang="en-US" sz="4400" dirty="0">
                <a:hlinkClick r:id="rId11"/>
              </a:rPr>
              <a:t>https://youtu.be/LF0Srh9hxj8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9539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B3D0A6-CE8D-4DF2-A55F-ED13A59328A1}"/>
              </a:ext>
            </a:extLst>
          </p:cNvPr>
          <p:cNvSpPr txBox="1"/>
          <p:nvPr/>
        </p:nvSpPr>
        <p:spPr>
          <a:xfrm>
            <a:off x="2844800" y="-1981413"/>
            <a:ext cx="69523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Optimizing Visual Studio Code For </a:t>
            </a:r>
            <a:r>
              <a:rPr lang="en-US" sz="4400" b="1" dirty="0" err="1"/>
              <a:t>Powershell</a:t>
            </a:r>
            <a:endParaRPr lang="en-US" sz="4400" b="1" dirty="0"/>
          </a:p>
        </p:txBody>
      </p:sp>
      <p:pic>
        <p:nvPicPr>
          <p:cNvPr id="4" name="Picture 3" descr="A picture containing ax, tool&#10;&#10;Description automatically generated">
            <a:extLst>
              <a:ext uri="{FF2B5EF4-FFF2-40B4-BE49-F238E27FC236}">
                <a16:creationId xmlns:a16="http://schemas.microsoft.com/office/drawing/2014/main" id="{ABD15641-4509-4903-831D-024DCDE88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159917" y="3236701"/>
            <a:ext cx="561160" cy="4562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B6510E-692B-4CEF-9079-FB96486440DF}"/>
              </a:ext>
            </a:extLst>
          </p:cNvPr>
          <p:cNvSpPr txBox="1"/>
          <p:nvPr/>
        </p:nvSpPr>
        <p:spPr>
          <a:xfrm>
            <a:off x="13008164" y="3419612"/>
            <a:ext cx="2283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/>
              <a:t>justinwgrote</a:t>
            </a: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10F7C4-0392-448E-BE3F-69D4FB161850}"/>
              </a:ext>
            </a:extLst>
          </p:cNvPr>
          <p:cNvSpPr txBox="1"/>
          <p:nvPr/>
        </p:nvSpPr>
        <p:spPr>
          <a:xfrm>
            <a:off x="13008164" y="5055745"/>
            <a:ext cx="68505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Justin Grote, Microsoft MVP</a:t>
            </a:r>
          </a:p>
          <a:p>
            <a:r>
              <a:rPr lang="en-US" sz="2800" dirty="0"/>
              <a:t>Datacenter Solutions Architect</a:t>
            </a:r>
          </a:p>
        </p:txBody>
      </p:sp>
      <p:pic>
        <p:nvPicPr>
          <p:cNvPr id="12" name="Picture 2" descr="Allied Digital Partners with Zyrion for Managed Services – Channel Futures">
            <a:extLst>
              <a:ext uri="{FF2B5EF4-FFF2-40B4-BE49-F238E27FC236}">
                <a16:creationId xmlns:a16="http://schemas.microsoft.com/office/drawing/2014/main" id="{7C9DC8EA-7FC3-4AEE-9C48-FB97DFC02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22129" y="5271189"/>
            <a:ext cx="2144065" cy="52322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657577" y="45581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1619703" y="1192210"/>
            <a:ext cx="3077440" cy="307744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A7038DB-B5D2-4A99-B8AD-F87E112C732B}"/>
              </a:ext>
            </a:extLst>
          </p:cNvPr>
          <p:cNvSpPr/>
          <p:nvPr/>
        </p:nvSpPr>
        <p:spPr>
          <a:xfrm>
            <a:off x="5805051" y="1192210"/>
            <a:ext cx="1068675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+</a:t>
            </a:r>
          </a:p>
        </p:txBody>
      </p:sp>
      <p:pic>
        <p:nvPicPr>
          <p:cNvPr id="5" name="Picture 4" descr="A group of people sitting at a table using a computer&#10;&#10;Description automatically generated">
            <a:extLst>
              <a:ext uri="{FF2B5EF4-FFF2-40B4-BE49-F238E27FC236}">
                <a16:creationId xmlns:a16="http://schemas.microsoft.com/office/drawing/2014/main" id="{FAC1C1A9-0E16-47DA-ACC5-06E6E90492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32358" y="541282"/>
            <a:ext cx="6733189" cy="495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535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56483" y="0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731985" y="1618931"/>
            <a:ext cx="560390" cy="560390"/>
          </a:xfrm>
          <a:prstGeom prst="rect">
            <a:avLst/>
          </a:prstGeom>
        </p:spPr>
      </p:pic>
      <p:pic>
        <p:nvPicPr>
          <p:cNvPr id="3" name="Picture 2" descr="Logo">
            <a:extLst>
              <a:ext uri="{FF2B5EF4-FFF2-40B4-BE49-F238E27FC236}">
                <a16:creationId xmlns:a16="http://schemas.microsoft.com/office/drawing/2014/main" id="{8EF44BC7-7A3B-4D54-8572-9D4AD4512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627" y="105808"/>
            <a:ext cx="3223329" cy="161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Announcing PowerShell 7.0 | PowerShell">
            <a:extLst>
              <a:ext uri="{FF2B5EF4-FFF2-40B4-BE49-F238E27FC236}">
                <a16:creationId xmlns:a16="http://schemas.microsoft.com/office/drawing/2014/main" id="{61B144FD-3413-4A6A-8614-40904FE6E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5840" y="0"/>
            <a:ext cx="1781276" cy="178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Replace Default User Account Avatar in Windows 10 » Winhelponline">
            <a:extLst>
              <a:ext uri="{FF2B5EF4-FFF2-40B4-BE49-F238E27FC236}">
                <a16:creationId xmlns:a16="http://schemas.microsoft.com/office/drawing/2014/main" id="{4DBBBE82-3622-4FCE-84D6-41A20522C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3579" y="770023"/>
            <a:ext cx="1011253" cy="101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63F510D-D35E-46F5-AC98-66B81B9B1C2B}"/>
              </a:ext>
            </a:extLst>
          </p:cNvPr>
          <p:cNvSpPr/>
          <p:nvPr/>
        </p:nvSpPr>
        <p:spPr>
          <a:xfrm>
            <a:off x="6958317" y="10580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VSCode</a:t>
            </a:r>
            <a:b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PS Profile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B7913EE-D405-4AD9-B824-0415BD129D1F}"/>
              </a:ext>
            </a:extLst>
          </p:cNvPr>
          <p:cNvGrpSpPr/>
          <p:nvPr/>
        </p:nvGrpSpPr>
        <p:grpSpPr>
          <a:xfrm>
            <a:off x="7580353" y="3474721"/>
            <a:ext cx="4470929" cy="1822025"/>
            <a:chOff x="12877937" y="7734043"/>
            <a:chExt cx="4470929" cy="1822025"/>
          </a:xfrm>
        </p:grpSpPr>
        <p:pic>
          <p:nvPicPr>
            <p:cNvPr id="5" name="Picture 2" descr="Take Your VS Code Configuration Anywhere Easily with Settings Sync | by  Paige Niedringhaus | ITNEXT">
              <a:extLst>
                <a:ext uri="{FF2B5EF4-FFF2-40B4-BE49-F238E27FC236}">
                  <a16:creationId xmlns:a16="http://schemas.microsoft.com/office/drawing/2014/main" id="{970E88BA-60F1-4BD2-8556-8C419FBDCF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594540" y="7801742"/>
              <a:ext cx="1754326" cy="17543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0E0DB9-CDF0-4DE2-A2D6-83C386008902}"/>
                </a:ext>
              </a:extLst>
            </p:cNvPr>
            <p:cNvSpPr/>
            <p:nvPr/>
          </p:nvSpPr>
          <p:spPr>
            <a:xfrm>
              <a:off x="12877937" y="7734043"/>
              <a:ext cx="2807179" cy="175432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54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Settings</a:t>
              </a:r>
              <a:br>
                <a:rPr lang="en-US" sz="54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</a:br>
              <a:r>
                <a:rPr lang="en-US" sz="54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Sync</a:t>
              </a:r>
              <a:endPara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</p:grpSp>
      <p:pic>
        <p:nvPicPr>
          <p:cNvPr id="8194" name="Picture 2" descr="Settings Icon | Android Lollipop Iconset | dtafalonso">
            <a:extLst>
              <a:ext uri="{FF2B5EF4-FFF2-40B4-BE49-F238E27FC236}">
                <a16:creationId xmlns:a16="http://schemas.microsoft.com/office/drawing/2014/main" id="{9B8EDAC1-7001-4895-8500-0A6088609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39" y="3329871"/>
            <a:ext cx="1810657" cy="181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9C7144-812C-4567-A6AB-085C8F8A4C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25842" y="3983971"/>
            <a:ext cx="875278" cy="1509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F1108B0-B743-40EF-98AA-FEBD884C6EA3}"/>
              </a:ext>
            </a:extLst>
          </p:cNvPr>
          <p:cNvSpPr/>
          <p:nvPr/>
        </p:nvSpPr>
        <p:spPr>
          <a:xfrm>
            <a:off x="2531390" y="357086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 Tweaks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43732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Logo">
            <a:extLst>
              <a:ext uri="{FF2B5EF4-FFF2-40B4-BE49-F238E27FC236}">
                <a16:creationId xmlns:a16="http://schemas.microsoft.com/office/drawing/2014/main" id="{8EF44BC7-7A3B-4D54-8572-9D4AD4512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472" y="308235"/>
            <a:ext cx="10997155" cy="549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021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F5AEB4-E2B9-4F2D-B7EE-D80E92FC80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56483" y="0"/>
            <a:ext cx="4279133" cy="6371985"/>
          </a:xfrm>
          <a:prstGeom prst="rect">
            <a:avLst/>
          </a:prstGeom>
          <a:effectLst/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C8D14-4295-4360-9E02-3BB17B9ED6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731985" y="1618931"/>
            <a:ext cx="560390" cy="560390"/>
          </a:xfrm>
          <a:prstGeom prst="rect">
            <a:avLst/>
          </a:prstGeom>
        </p:spPr>
      </p:pic>
      <p:pic>
        <p:nvPicPr>
          <p:cNvPr id="3" name="Picture 2" descr="Logo">
            <a:extLst>
              <a:ext uri="{FF2B5EF4-FFF2-40B4-BE49-F238E27FC236}">
                <a16:creationId xmlns:a16="http://schemas.microsoft.com/office/drawing/2014/main" id="{8EF44BC7-7A3B-4D54-8572-9D4AD4512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627" y="105808"/>
            <a:ext cx="3223329" cy="161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Announcing PowerShell 7.0 | PowerShell">
            <a:extLst>
              <a:ext uri="{FF2B5EF4-FFF2-40B4-BE49-F238E27FC236}">
                <a16:creationId xmlns:a16="http://schemas.microsoft.com/office/drawing/2014/main" id="{61B144FD-3413-4A6A-8614-40904FE6E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5840" y="0"/>
            <a:ext cx="1781276" cy="178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Replace Default User Account Avatar in Windows 10 » Winhelponline">
            <a:extLst>
              <a:ext uri="{FF2B5EF4-FFF2-40B4-BE49-F238E27FC236}">
                <a16:creationId xmlns:a16="http://schemas.microsoft.com/office/drawing/2014/main" id="{4DBBBE82-3622-4FCE-84D6-41A20522C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3579" y="770023"/>
            <a:ext cx="1011253" cy="101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63F510D-D35E-46F5-AC98-66B81B9B1C2B}"/>
              </a:ext>
            </a:extLst>
          </p:cNvPr>
          <p:cNvSpPr/>
          <p:nvPr/>
        </p:nvSpPr>
        <p:spPr>
          <a:xfrm>
            <a:off x="6958317" y="10580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VSCode</a:t>
            </a:r>
            <a:b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PS Profile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5" name="Picture 2" descr="Take Your VS Code Configuration Anywhere Easily with Settings Sync | by  Paige Niedringhaus | ITNEXT">
            <a:extLst>
              <a:ext uri="{FF2B5EF4-FFF2-40B4-BE49-F238E27FC236}">
                <a16:creationId xmlns:a16="http://schemas.microsoft.com/office/drawing/2014/main" id="{970E88BA-60F1-4BD2-8556-8C419FBDC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956" y="3542420"/>
            <a:ext cx="1754326" cy="175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90E0DB9-CDF0-4DE2-A2D6-83C386008902}"/>
              </a:ext>
            </a:extLst>
          </p:cNvPr>
          <p:cNvSpPr/>
          <p:nvPr/>
        </p:nvSpPr>
        <p:spPr>
          <a:xfrm>
            <a:off x="7580353" y="3474721"/>
            <a:ext cx="280717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</a:t>
            </a:r>
            <a:b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Sync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8194" name="Picture 2" descr="Settings Icon | Android Lollipop Iconset | dtafalonso">
            <a:extLst>
              <a:ext uri="{FF2B5EF4-FFF2-40B4-BE49-F238E27FC236}">
                <a16:creationId xmlns:a16="http://schemas.microsoft.com/office/drawing/2014/main" id="{9B8EDAC1-7001-4895-8500-0A6088609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39" y="3329871"/>
            <a:ext cx="1810657" cy="1810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99C7144-812C-4567-A6AB-085C8F8A4C6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725842" y="3983971"/>
            <a:ext cx="875278" cy="1509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F1108B0-B743-40EF-98AA-FEBD884C6EA3}"/>
              </a:ext>
            </a:extLst>
          </p:cNvPr>
          <p:cNvSpPr/>
          <p:nvPr/>
        </p:nvSpPr>
        <p:spPr>
          <a:xfrm>
            <a:off x="2531390" y="3570868"/>
            <a:ext cx="319246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 Tweaks</a:t>
            </a:r>
            <a:endParaRPr lang="en-US" sz="48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93335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Take Your VS Code Configuration Anywhere Easily with Settings Sync | by  Paige Niedringhaus | ITNEXT">
            <a:extLst>
              <a:ext uri="{FF2B5EF4-FFF2-40B4-BE49-F238E27FC236}">
                <a16:creationId xmlns:a16="http://schemas.microsoft.com/office/drawing/2014/main" id="{8472EE60-9369-4C31-88FA-CCEAA556C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6356" y="1918107"/>
            <a:ext cx="1754326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7BD42D2-D609-4C0C-AADD-B93A03E6BE7C}"/>
              </a:ext>
            </a:extLst>
          </p:cNvPr>
          <p:cNvSpPr/>
          <p:nvPr/>
        </p:nvSpPr>
        <p:spPr>
          <a:xfrm>
            <a:off x="5194546" y="2225818"/>
            <a:ext cx="470054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Settings Sync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221435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F7FF22093805478C1AC3DECA046AE2" ma:contentTypeVersion="8" ma:contentTypeDescription="Create a new document." ma:contentTypeScope="" ma:versionID="355f70b62edaa6431edc676a4e077378">
  <xsd:schema xmlns:xsd="http://www.w3.org/2001/XMLSchema" xmlns:xs="http://www.w3.org/2001/XMLSchema" xmlns:p="http://schemas.microsoft.com/office/2006/metadata/properties" xmlns:ns3="645951c4-77b2-4271-8f10-a0d3c1e36172" xmlns:ns4="4999cf13-cb53-4a3d-a90e-c2f6e51a4028" targetNamespace="http://schemas.microsoft.com/office/2006/metadata/properties" ma:root="true" ma:fieldsID="2227e73c82c8b7740b460282c33c29e7" ns3:_="" ns4:_="">
    <xsd:import namespace="645951c4-77b2-4271-8f10-a0d3c1e36172"/>
    <xsd:import namespace="4999cf13-cb53-4a3d-a90e-c2f6e51a402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5951c4-77b2-4271-8f10-a0d3c1e361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99cf13-cb53-4a3d-a90e-c2f6e51a402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C22064C-1319-48D9-99A8-E6155754BC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8DF68D-5FB3-440F-B135-BC13D85A75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5951c4-77b2-4271-8f10-a0d3c1e36172"/>
    <ds:schemaRef ds:uri="4999cf13-cb53-4a3d-a90e-c2f6e51a40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2A6475F-74BE-49E2-AA53-D5190570A614}">
  <ds:schemaRefs>
    <ds:schemaRef ds:uri="http://schemas.microsoft.com/office/2006/metadata/properties"/>
    <ds:schemaRef ds:uri="645951c4-77b2-4271-8f10-a0d3c1e36172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4999cf13-cb53-4a3d-a90e-c2f6e51a4028"/>
    <ds:schemaRef ds:uri="http://purl.org/dc/elements/1.1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220</TotalTime>
  <Words>209</Words>
  <Application>Microsoft Office PowerPoint</Application>
  <PresentationFormat>Widescreen</PresentationFormat>
  <Paragraphs>55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Gill Sans MT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James Petty</dc:creator>
  <cp:lastModifiedBy>Demo</cp:lastModifiedBy>
  <cp:revision>19</cp:revision>
  <dcterms:created xsi:type="dcterms:W3CDTF">2020-10-05T21:13:15Z</dcterms:created>
  <dcterms:modified xsi:type="dcterms:W3CDTF">2020-10-15T07:44:46Z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0x010100F4F7FF22093805478C1AC3DECA046AE2</vt:lpwstr>
  </property>
</Properties>
</file>

<file path=docProps/thumbnail.jpeg>
</file>